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44" r:id="rId3"/>
    <p:sldId id="256" r:id="rId4"/>
    <p:sldId id="494" r:id="rId5"/>
    <p:sldId id="274" r:id="rId6"/>
    <p:sldId id="871" r:id="rId7"/>
    <p:sldId id="495" r:id="rId8"/>
    <p:sldId id="398" r:id="rId9"/>
    <p:sldId id="329" r:id="rId10"/>
    <p:sldId id="323" r:id="rId11"/>
    <p:sldId id="445" r:id="rId12"/>
    <p:sldId id="324" r:id="rId13"/>
    <p:sldId id="328" r:id="rId14"/>
    <p:sldId id="330" r:id="rId15"/>
    <p:sldId id="325" r:id="rId16"/>
    <p:sldId id="496" r:id="rId17"/>
    <p:sldId id="497" r:id="rId18"/>
    <p:sldId id="327" r:id="rId19"/>
    <p:sldId id="817" r:id="rId20"/>
    <p:sldId id="1165" r:id="rId21"/>
    <p:sldId id="331" r:id="rId22"/>
    <p:sldId id="546" r:id="rId23"/>
    <p:sldId id="400" r:id="rId24"/>
    <p:sldId id="401" r:id="rId25"/>
    <p:sldId id="1023" r:id="rId26"/>
    <p:sldId id="1224" r:id="rId27"/>
    <p:sldId id="696" r:id="rId28"/>
    <p:sldId id="1277" r:id="rId29"/>
    <p:sldId id="1278" r:id="rId30"/>
    <p:sldId id="1279" r:id="rId31"/>
    <p:sldId id="334" r:id="rId32"/>
    <p:sldId id="773" r:id="rId33"/>
    <p:sldId id="260" r:id="rId35"/>
    <p:sldId id="281" r:id="rId36"/>
    <p:sldId id="938" r:id="rId37"/>
    <p:sldId id="1024" r:id="rId38"/>
    <p:sldId id="638" r:id="rId39"/>
    <p:sldId id="661" r:id="rId40"/>
    <p:sldId id="698" r:id="rId41"/>
    <p:sldId id="728" r:id="rId42"/>
    <p:sldId id="776" r:id="rId43"/>
    <p:sldId id="263" r:id="rId44"/>
    <p:sldId id="774" r:id="rId45"/>
    <p:sldId id="775" r:id="rId46"/>
    <p:sldId id="367" r:id="rId47"/>
    <p:sldId id="379" r:id="rId48"/>
    <p:sldId id="271" r:id="rId49"/>
    <p:sldId id="378" r:id="rId50"/>
    <p:sldId id="381" r:id="rId51"/>
    <p:sldId id="384" r:id="rId52"/>
    <p:sldId id="1100" r:id="rId53"/>
    <p:sldId id="382" r:id="rId54"/>
    <p:sldId id="383" r:id="rId55"/>
    <p:sldId id="385" r:id="rId56"/>
    <p:sldId id="386" r:id="rId57"/>
    <p:sldId id="387" r:id="rId58"/>
    <p:sldId id="1101" r:id="rId59"/>
    <p:sldId id="729" r:id="rId60"/>
    <p:sldId id="1126" r:id="rId61"/>
    <p:sldId id="1127" r:id="rId62"/>
    <p:sldId id="1146" r:id="rId63"/>
    <p:sldId id="272" r:id="rId64"/>
    <p:sldId id="686" r:id="rId65"/>
    <p:sldId id="687" r:id="rId66"/>
    <p:sldId id="690" r:id="rId67"/>
    <p:sldId id="685" r:id="rId68"/>
    <p:sldId id="754" r:id="rId69"/>
    <p:sldId id="755" r:id="rId70"/>
    <p:sldId id="286" r:id="rId71"/>
    <p:sldId id="287" r:id="rId72"/>
    <p:sldId id="756" r:id="rId73"/>
    <p:sldId id="288" r:id="rId74"/>
    <p:sldId id="289" r:id="rId75"/>
    <p:sldId id="757" r:id="rId76"/>
    <p:sldId id="814" r:id="rId77"/>
    <p:sldId id="815" r:id="rId78"/>
    <p:sldId id="816" r:id="rId79"/>
  </p:sldIdLst>
  <p:sldSz cx="12192000" cy="6858000"/>
  <p:notesSz cx="6858000" cy="9144000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 chen" initials="h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gs" Target="tags/tag16.xml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7T17:36:2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12813.1 3092.01,'0'13,"0"1,0-8,0 8,0-1,-7 7,7 7,0-20,0 6,0 7,0 7,0-13,-14-8,14 21,0-20,0 6,0 1,0-7,0 19,0-12,0-8,0 8,0-1,0-6,0 6,0 1,0-1,0-6,0 6,0 1,0-7,0 6,0 0,0 1,0-8,0-6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7950.63 3782.06,'7'0,"7"0,-1 0,-6 0,-7-14,14 14,0 0,-7 0,-7-14,14 14,0 0,-7-7,6 7,1-14,0 0,-7 14,7 0,0-14,6 14,-6-6,0 6,-7 0,-7-14,34 14,-20-14,0 14,-7 0,7 0,0-7,0 7,-8 0,-6-14,14 14,0 0,-7 0,7-14,0 14,-14 7,0 7,0-7,0 7,0 0,0 20,0-13,0-7,0 7,14-8,-14 1,0 0,0 7,0-7,0-8,0 8,0 0,0-7,0 7,0 0,0 0,0-8,0 8,0 0,0-7,0 7,0 0,0 0,0-8,0 8,0 0,0-7,0 7,0 0,0-7,0-7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8925.63 6008.06,'-14'0,"7"0,7-14,-14 14,0 0,1 0,6 0,7-7,-14 7,0 0,7 0,-7 0,0 0,1 0,6 0,-7 0,-7 14,-7 0,8-7,6-7,0 14,-7-1,8-13,6 7,-7-7,14 14,-14-14,0 14,7-14,7 14,-14-7,1-7,13 14,-7-1,-7-6,14 7,-14 0,7 0,7-7,-14 6,14 8,-14-7,14 0,0-7,0 7,-13-14,13 13,-7 8,7-7,0 0,0-7,0 7,0-1,0 1,-14-7,14 7,0 7,0-7,0-1,0 1,0-7,0 21,0-7,0-8,0 8,0-7,0 7,0 6,0-6,0 7,0-8,0-6,0 7,0 0,0 6,7 8,-7-14,0 6,7-6,-7-7,0 0,13 20,-13-27,0 7,0 0,0 0,14-14,-14 7,0 7,0-1,14-6,-14 7,0 0,0 0,7-14,-7 7,0 7,0-1,14-6,-14 7,0 0,0 7,14 6,-14-20,7 7,-7 0,0-7,0 7,13-14,-13 13,0 1,14-14,-14 7,0 7,0 0,7-14,-7 7,0 7,14-14,-14 13,0 1,0-7,14-7,-14 14,0 0,0-7,14-7,-14 14,0-1,0-6,7-7,-7 14,0 0,13 0,-13-7,0 7,0-1,14-6,-14 7,0 0,7-14,-7 14,0-7,0 7,14-1,-14-6,0 7,0 0,14-14,-14 7,0 7,14-1,-14 1,0-7,7 7,-7 0,0-7,13 7,-13-1,14 1,-14-7,7 7,-7 0,0-7,0 7,14-1,-14-6,14 7,-14 0,0 0,7-7,-7 7,14-14,-14 13,0-6,13 7,-13 0,14-14,-14 14,0-7,0 7,7-14,-7 13,0-6,14-7,-14 14,0 0,14-14,-14 14,0-7,7-7,-7 13,14-13,-14 14,0-7,13-7,-13 14,14-14,-14 14,7-14,-7 7,14-7,-14 14,14-14,-14 13,7-13,6 14,1-14,-7 7,7-7,-14 14,14-14,0 14,6-14,-6 0,7 7,14-7,-8 0,-6 0,-7 0,-7 0,20 0,-13 0,-7 0,7 0,0 0,7 0,6 0,-20 0,7 0,7 0,-7 0,-1 0,1-14,21 14,-1-14,-27 14,21-7,6-7,-13 1,7-1,20 7,-13-7,-28 14,7-14,13 14,8-21,-14 21,6-13,-6 6,-21-7,14 14,7-14,-8 14,-13-14,21 14,-7-7,20-7,-20 14,-7-13,21 6,-14 7,6-14,1-14,14 21,6-7,-6-6,-1 6,1 0,-21 14,7 0,6-14,-6 14,0-7,6 7,-6 0,14-13,-8 13,-6 0,7 0,6-14,-27 14,21 0,20-7,-13 7,-28 0,7-14,-1 14,36 0,-28-14,-1 14,-6 0,21-7,13-7,-20 14,-21 0,27-13,15-1,-36 7,22 7,-14-14,27 14,1-14,-1 7,-34 7,27 0,8 0,-1-14,-34 14,0 0,-7 0,20-13,8 13,20-14,-6 14,-15-7,-20 7,7 0,-7 0,6-14,8 14,7-14,-15 14,-6 0,14 0,-8-7,15 7,0 0,-1 0,-6 0,-21 0,34-14,-6 14,-28 0,41-13,-13 6,27 7,-27-14,13 0,-14 0,15 14,-15-7,1-7,-21 14,34 0,-13-13,-28 13,7 0,34 0,0 0,-41-7,42 7,-1 0,-34 0,0 0,27 0,-13 0,-21 0,55 0,-41 0,6 0,-13 0,28 0,-15 0,-6 0,-7 0,21-14,27 14,-55 0,7 0,20 0,14 0,-34 0,42 0,20 0,-21 0,-41 0,0 0,20 0,22 0,-43 0,56 0,1 7,-57-7,1 0,-7 0,35 0,13 0,-7 0,1 0,-35 0,27 7,8-7,-15 0,-20 0,34 0,1 0,-1 14,7-14,-6 0,-35 0,-1 0,-6 0,7 0,0 0,-7 0,41 13,1-13,-1 0,14 0,-27 0,-28 0,7 0,6 0,-6 0,21 0,-1 0,-20 0,21 0,13 7,-34-7,21 0,-22 0,22 0,62 14,-28-14,-41 0,41 14,7-14,34 14,-82-14,55 0,-14 0,-41 7,-21-7,41 0,1 0,-36 0,29 0,6 0,-13 0,-21 0,20 0,-6 14,-21-14,27 0,-20 0,21 0,-1 0,15 13,-15-13,29 0,-50 0,-6 0,28 0,27 0,-48 0,-7 0,7 0,0 0,20 0,21 0,-6 0,-35 0,41 0,-14 0,1 0,6 0,-13 0,-21 0,20 0,1 0,-21 0,6 0,22 0,-21 0,-8 0,22 0,-14 0,13 0,1 0,-7 0,-8 0,-6 0,21-7,-21 7,-1 0,8-13,14 13,-21 0,-8 0,22 0,21-7,-43 7,36 0,-1-14,-6 14,6-14,-20 14,-7-7,7 7,6 0,-27-14,21 14,0-14,7 8,-22 6,22 0,-7-14,13 0,-20 14,21-14,-7 7,-8-7,-6 14,7 0,-7-14,-1 8,-6 6,7-14,0 14,-14-14,7 14,-7-14,14 14,-14-7,14 7,-14-27,13 20,-6-21,-7 7,0-6,0 6,14 21,-14-35,0-13,0-1,0 15,-7 13,0-13,7 20,0 0,-13 0,-1-7,14 7,-14-6,-7-8,7 7,-6 8,20 6,-14-7,14 0,-7 14,-7-7,0-21,-7 8,8 20,-1 0,-7-28,-7 21,28-7,-34-13,27 27,-35-7,42-7,-41 0,27 7,-20-7,-1 0,21 14,-20-6,-15-22,35 28,-20-14,-1 7,21 7,-20-14,27 14,-35-14,1 8,6-8,21 14,-34-14,14 14,-15-14,-13 7,27 7,28-14,-6 14,-22 0,-27 0,13 0,1-14,6 14,-6 0,34 0,-20 0,20 0,-21-6,-48 6,69 0,1 0,-22 0,-13-14,-21 14,55 0,-35 0,15-14,20 14,-41 0,41 0,-21 0,21 0,-20-7,-1 7,21 0,8-14,-22 14,-21 0,15-14,-15 14,43-13,-22 13,-14 0,29 0,-22-7,0-7,22 14,-15 0,-14 0,8-14,-8 14,22 0,6 0,-7 0,-13-7,6 7,-7 0,1 0,-1 0,21 0,-6 0,-15 0,21 0,-20 0,20 0,-21 0,1 0,20 0,-21 0,1-14,-29 14,29 0,27 0,-28 0,-6 0,6 0,28 0,-20 0,6-14,7 14,0 0,7 0,-6 0,-1 0,-7 0,-7-13,21 13,-20 0,6 0,7-7,-6 7,-8-14,7 14,-7 0,8 0,-1 0,-7 0,8-14,6 14,-7 0,-7 0,21 0,-20-7,13 7,7 0,-7 0,-7 0,-13 0,6 0,14 0,-6 0,-1-14,7 14,0 0,-6 0,-8 0,7 0,0 0,-6 0,6 0,-14-14,8 14,13 0,7 0,-7 0,-7 0,-6 0,6-7,-7 7,8 0,-1-13,-7 13,14 0,7 0,-20 0,20 0,-21-14,-6 14,13 0,-7-14,21 14,-20 0,13 0,-21-7,15 7,6 0,-7-14,-14 14,1 0,20 0,0 0,0 0,-20-14,13 14,7 0,0-6,8 6,-22 0,21 0,-21 0,21 0,-20 0,6-14,7 14,-7 0,8 0,-15 0,7 0,-13-14,13 14,7 0,-14 0,-6 0,-1 0,1-14,13 14,7 0,0 0,-6 0,-8 0,-7-7,1 7,-1 0,1 0,-1 0,21 0,-20-14,-1 14,0 0,1 0,-8 0,8 0,-1 0,1 0,13 0,-7 0,21 0,-34 0,20 0,-27 0,-1 0,15 0,-1 0,21 0,-27 0,-1 0,-13-14,21 14,-1 0,0 0,-6 0,6 0,15 0,6 0,-7 0,7 0,-20 0,-1 0,21 0,0 0,-6 0,-36-6,15 6,34 0,-41 0,-1 0,1 0,-15 0,22 0,-7 0,13 0,21 0,-20 0,20 0,-7 0,-27 0,20 0,21 0,-21 0,8 0,-1 0,7 0,0 0,-6 0,-8 0,21 0,-21 0,8 0,-8 0,21 0,-21 0,8 0,6 0,-7 0,-7 0,-6 0,-1 0,21 0,8 0,-22 0,-7 0,15 0,6 0,0 0,7 0,-7 0,0 0,0 0,8 0,-8 0,-7 0,-7 0,21 0,-6 0,-1 0,-7 0,-7 0,8 0,6 0,-7 0,-14 0,8 0,6 0,-13 0,20 0,0 0,-7 0,7 0,-6 0,-8 0,21 0,-7 0,0 0,0 0,8 0,-8 0,0 0,-7 0,0 0,-6 0,6 0,7 0,-7 0,-6 0,6 0,-7-14,8 14,6 0,-7 0,7 0,-6 0,-8 0,7 0,-7 0,8 0,-15 0,14 0,-6 0,6 0,7 0,-7-14,-6 14,6 0,-7 0,8 0,6 0,0 0,7 0,-7 0,0 0,7 0,-6 0,-1 0,7 0,-21 0,8 0,6 0,0 0,-7 0,7 0,0 0,14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8178.63 9748.06,'-14'0,"7"0,-6 0,-8-13,-7-8,-20-7,41 21,-28-20,8 6,-22-7,42 21,-27-20,-8 6,8-7,13 21,-7-20,21 27,7-7,-27-7,6-14,0 21,-6-6,13-8,-7 7,21 0,-21 0,7 7,-13-20,20 20,-21-21,21 21,-20-7,27 1,-21-1,7-7,0 21,7-21,-20-6,20 13,-7 7,0-7,-7-20,7 13,-6-21,6 8,0 27,14-21,0 14,-14 7,14-6,-7-22,-6 35,13-14,0 0,-14-20,14 13,-7-14,7 8,0-15,0 15,0 6,0-27,0 13,0 0,14 1,-14-8,13 8,-6-8,7 1,0-1,-14 28,14-34,-7 14,7-1,-1 21,-6-20,21-1,-7-13,6 13,-6 0,7 1,-7-1,-1 8,15-8,-8 14,-13 8,-7-15,21 7,-7 0,6-13,-6 6,-7 14,-7-6,7 20,6-35,-6 35,-14-14,28-7,-7-6,13-8,-20 35,7-21,-21 8,27-1,-6-7,-7 21,-14-14,21 7,6-7,-6-13,-7 27,7-21,-8 7,8 7,-7 7,0-13,-7-8,20 21,-27-14,7 0,7 14,0-14,0 7,-7-6,20-1,-20 7,-7-7,14 0,14 0,-21 14,7-7,-1-6,-6-1,7 7,0 7,0-14,-7 0,7 14,-1-14,-6 14,-7-7,14 7,0 0,-7 0,7 0,-14-13,13 13,-13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8206.63 7107.06,'14'0,"-1"0,-6-7,21 7,-14 0,-7 0,7 0,6 0,8 0,-14-7,7 7,-8 0,-6 0,7 0,0 0,-7 0,-7-13,0 20,0-1,-14-6,14 14,0 0,-14 0,14-7,-7 7,7-1,-14-13,14 7,-13 7,13 14,-7-21,7 7,-14-1,14-6,0 7,0 0,-14 0,14-7,-14-7,14 14,0-14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8897.63 1216.06,'-14'0,"7"0,-6 0,-1 0,14 7,-14-7,7 0,-7 7,0-7,14 14,-7-14,-6 0,13 14,-14-14,14 7,-14-7,7 14,-7-14,14 13,-14-13,14 14,-7-14,7 7,-13-7,13 14,-14-14,14 14,-7-7,7 7,-14-14,14 13,-14-6,14 7,-14-14,14 14,0 0,-6-14,6 7,0 7,0-1,-14-13,14 7,0 7,0 0,-14-14,14 14,0-7,-7 6,7 1,0-7,0 7,-14 0,14-7,0 7,0 13,-14-20,14 7,0 0,0-7,0 20,0-13,-14-7,14 7,0 0,0-7,0 7,0 13,-6-20,6 7,0 7,0-7,0-1,0 8,0-7,0 0,-14-7,14 7,0-1,0-6,0 21,0-14,-14-7,14 6,0 1,0-7,0 7,0 0,0-7,0 7,0-1,0 1,0-7,0 21,-7-21,7 7,0-1,0 1,0 7,0-7,0-7,0 7,0-1,0-6,-14-7,14 28,0-14,0-7,0 7,0-1,0-6,0 7,0 0,0 0,0-7,0 7,0-1,0-6,0 7,0 0,0-7,0 7,0-1,0 1,0-7,0 7,0 0,0-7,0 7,0-1,0 1,0-7,0 7,0 0,0-7,0 7,0-1,0 1,0-7,0 7,0 7,0-7,0-1,0-6,0 7,0 0,0 0,0-7,0 7,0-1,0-6,0 7,0 0,0 0,0-7,0 6,0 1,0-7,0 7,0 0,0-7,0 7,0-1,0 1,0 7,0-7,0-7,0 20,0-6,0-7,0 0,0-7,0 7,0 6,7-6,-7 0,0 0,0-7,0 7,0-1,0-6,0 7,0 0,0 7,0-7,0-1,7-6,-7 21,0-21,0 7,0-1,0 1,14 7,-14-7,0-7,0 20,0-13,0-7,0 21,0-21,0 7,0 13,0-20,0 7,0 0,14-7,-14 7,0-1,0-6,0 21,0-14,0-7,0 7,0-1,0 22,0-21,0-7,0 7,0 6,0 8,0-7,0 6,0-6,7-7,-7-7,0 7,0-1,0 1,0 7,0 0,0-7,0-1,0 8,0-7,0 0,13-7,-13 7,0-1,0 8,0-7,0 7,14-7,-14-1,0-6,0 7,0 0,0 7,14 6,-14-6,0 0,7-7,-7-1,0 1,0 7,0 0,0-7,0 13,14-6,-14-7,0-7,14 20,-14-20,0 7,0 0,0 7,0-7,0-1,0-6,0 7,0 0,7 0,-7 7,0-1,0 8,0-7,0-7,0-1,0-6,0 21,0-21,0 7,0 13,13-20,-13 7,0 0,0-7,14 7,-14-1,0-6,0 7,0 0,14 0,-14-7,7 7,-7-1,0-6,14 7,-14 0,14-14,-14 14,0-7,6-7,-6 14,14-14,-14 13,0-6,14-7,-7 0,-7 14,14 0,0-14,0 0,-14 14,6-14,-6 7,14-7,0 0,-7 0,7 14,14-14,-8 13,1-13,-7 0,7 7,6-7,-6 0,7 14,-8-14,8 14,-7-14,0 0,6 0,-20 0,7 0,0 7,6-7,-6 0,0 0,-7 0,7 0,0 0,0 0,-8 0,8 0,0 0,-7 0,7 0,0 0,0 0,-8 0,22 0,-7 0,0-14,-8 14,15 0,-7 0,-7 0,6-14,8 14,-21 0,7-7,7 7,-8-14,1 14,7 0,13-13,-6 6,-7 7,-7 0,0 0,6-14,1 14,-7 0,7 0,-8-14,1 14,7 0,7 0,-8 0,-6 0,7 0,7 0,-21 0,20 0,-20 0,21 0,6 0,-20 0,7 0,13 0,-20 0,7 0,7-14,-8 14,8 0,-7 0,0 0,-8-7,1 7,21 0,-1 0,-6 0,-7 0,0 0,-8 0,1 0,7 0,7 0,6 0,-13 0,-7 0,6 0,-6 0,0-14,-7 14,7 0,0 0,6 0,8 0,-21 0,21 0,-21 0,6 0,15 0,-21 0,7 0,0 0,-7 0,6 0,8 0,-7 0,14 0,-21 0,6 0,8 0,7 0,-14 0,6 7,-6-7,-7 0,7 0,14 0,-22 0,8 0,0 0,-7 0,7 0,0 0,-7 0,6 0,1 0,0 0,-7 0,21 0,-8-7,8 7,-21 0,7-13,7 13,-8-7,1 7,-7-14,21 14,-28-14,14 14,-7 0,-7-14,13 14,1-7,7-6,-21-1,14 14,0 0,-8-7,-6-7,14 14,0-14,-7 0,7 7,0-6,-7-1,6 7,15-7,-28 0,7 14,7-7,0-7,-7 1,20 13,-27-14,21 14,-21-7,28 7,-21 0,6-14,8 14,-7-14,14 14,-21 0,6 0,8-7,-7 7,14 0,-8-14,1 14,7 0,-14 0,6 0,1 0,27 0,-20 0,-21 0,28 7,-22-7,15 0,7 7,-15-7,1 14,-7-14,14 0,6 14,-13-14,7 7,-21-7,20 0,-20 14,7-14,20 0,-6 13,-21-13,21 0,6 14,1-14,-14 0,6 0,8 0,-21 0,6 7,1-7,-7 0,0 0,0 0,6 0,1 14,7-14,-14 0,-7 0,20 0,-20 0,7 0,0 0,-7 0,6 0,1 0,0 0,7 0,0 0,6-7,8 7,-14 0,6-7,-20 7,21 0,6 0,-13-14,7 14,-7 0,13-13,-20 13,7-14,-8 14,1 0,0-7,-7 7,21-14,-21 0,20-7,-6 8,-21-1,28 7,-21-7,20-7,-13 7,-7-6,7 6,0 14,-7-28,6 7,1 1,-7 6,-7 0,14 0,0-6,-14-15,14 21,-7-20,-7 13,0 7,0-7,13-6,-13-8,0 14,14 21,-14-34,0 6,0 14,0-7,0 1,0-22,0 35,0-20,0 6,0 7,0 0,0 7,0-20,0 20,0-21,-7 7,7 8,0-1,-14 7,14-21,0 21,0-20,0 13,0 7,0-7,0 0,0 7,0-27,0 6,0 14,0 7,0-20,7 20,-7-7,0 0,14 0,-14 7,0-7,7 14,-7-13,0 6,14 7,-14-14,14 0,-14 7,21-20,-8 13,1 7,7-7,-21 0,14 7,-7 7,6-14,15 1,7-8,-15 21,8-28,-21 28,7 0,0-7,-7 7,20-14,-6 14,7-13,-21-1,27 7,-20 7,0 0,-14-14,21 0,6 14,-6-7,0-7,-7 14,13-13,-6 6,0-7,20 14,-34 0,7 0,0 0,-7 0,20 0,-13-14,7 14,0 0,6 0,-20 0,21-14,-7 14,-8 0,8 0,-7 0,14 0,-8 0,15 0,-21 0,7 0,13-7,1 7,6 0,-6 0,-1 0,1 0,-1 0,-13 0,-7 0,21 0,-8-14,8 14,-28 0,20 0,-13 0,7-13,-7 13,20 0,-13 0,-21-7,14 7,7 0,6 0,-13 0,-14-14,35 14,-28-14,6 14,8 0,-7-14,14 7,-8-7,-6 14,-7 0,7-13,0 6,7-7,6-7,-6 7,-7 1,-7-1,20-7,-13 7,7-7,-7-6,-7 6,7 21,-14-14,13 7,1-27,-7 6,-7 7,14 7,-14-6,0 6,14-14,-7-6,-7 27,0-21,0 7,0 7,13-20,-13-1,14 1,-14-28,0 6,0 8,0-14,0 27,-7-13,-6 6,13 15,-7 6,7-7,-14 7,14-13,-14 6,14 7,-7-13,-7 6,0 7,14 1,0 6,-13-14,6 7,7 1,0 6,-14 14,14-21,-14-7,14 15,-7-8,-7-14,0 1,-6 6,6-6,0 13,7-7,7 21,-14-7,14 1,-14 13,14-7,-20-7,20 0,-14 0,0-7,7 21,-7-20,1-8,6 28,-7-14,0-7,0 21,7-13,-7 6,1-21,-8 21,7-7,-7 0,-6 1,20 6,-7 7,0-14,-7 0,-6 7,20-7,-7 1,-7 13,7-14,-13 7,20-7,-21 0,7 7,1-7,-8 1,-7 13,35-7,-20 7,-8 0,14 0,-7-14,8 14,-8-14,0 14,7 0,0 0,-6 0,-8-14,7 14,-6 0,6-7,7 7,-7 0,1-14,6 14,0 0,-7-13,-7 13,22 0,-8 0,0-7,-21-7,15 14,-8 0,-7-14,22 14,6 0,-21-14,-7 14,22-7,-8 7,0 0,-7-14,8 14,-8-13,21 13,-21 0,8-7,-15 7,7-14,22 14,-22 0,7-14,-13 14,6 0,7-7,-6 7,20 0,-7 0,0-14,7 14,-7 0,-13 0,6-14,0 14,7 0,-6-13,6 13,0 0,0 0,7 0,-7 0,0 0,8 0,-8 0,0-7,0 7,7 0,-7 0,0 0,8 0,-8 0,0 0,7 0,-7 0,14-14,-27 14,20 0,-7 0,0 0,7 0,-7 0,0 0,1 0,6 0,-7 0,0 0,7 0,-7 0,0 0,1 0,6 0,-7 0,0 0,14 7,-7-7,-7 0,0 0,8 7,-8-7,0 14,0-14,7 0,-7 13,0-13,8 14,-8-14,0 0,14 7,-14-7,7 0,7 14,-14-14,1 14,6-14,-7 7,0-7,7 14,-7-14,0 0,14 13,-13-13,6 0,-7 0,14 7,-14-7,7 0,-7 0,0 14,1-14,6 14,-21-14,21 0,7 14,-14-14,0 0,8 7,-8-7,0 0,0 0,14 13,-7-13,-7 0,0 14,8-14,-8 0,0 0,0 0,14 7,-7-7,-7 0,0 14,8-14,-8 0,0 0,-7 14,7-14,1 14,6-14,-7 0,0 0,7 0,-7 7,0-7,1 0,6 13,-7-13,0 0,7 0,-7 0,0 14,1-14,-8 0,7 0,7 0,-7 0,-6 7,6-7,0 0,0 0,7 0,-7 0,0 0,8 14,-8-14,0 0,0 0,7 0,-7 0,0 0,8 0,-8 0,-7 14,7-14,0 0,1 0,-8 0,7 0,-7 0,-6 0,20 0,-7 0,-7 0,7 0,0 0,-6 0,6 0,0 0,7 0,-7 0,-6 0,-8 0,14 0,-7 0,7 0,8 0,-8 0,-14 0,21 0,-7 0,0 0,8 0,-8 0,0-7,-7 7,7 0,1 0,6 0,-7 0,0 0,7 0,-21 0,8 0,6 0,0 0,7 0,-7 0,-7 0,-6 0,13 0,7 0,-21 0,8 0,6 0,0 0,-7 0,7 0,-6 0,6 7,-7-7,7 0,0 0,-6 0,6 0,-7 0,-6 0,20 0,-7 0,0 0,-7 0,7 0,7 0,-6 0,-1 0,0 0,-7 0,0 0,8 0,13 7,-14-7,-7 0,7 0,0 0,8 0,-22 0,14 0,7 0,-21 0,8 0,6 0,7 0,-21 0,8 0,6 0,0 0,7 0,-7 0,0 0,1 0,-8 0,7 0,-7 0,0 0,-6 0,6 0,-7 14,8-14,6 0,-7 0,-7 0,22 0,-22 0,-7 0,1 0,13 0,-27 0,20 0,21 0,-21 0,8 0,-8 0,21 0,-21 0,8 0,6 0,0 0,7 0,-21 0,8 0,-8 0,21 0,-21 0,22 0,-22 0,7 0,7 13,0-13,8 0,-22 0,7 0,-6 0,6 0,7 0,-7 0,0 0,8 0,-1 0,-7 14,-7-14,21 0,-6 0,-1 0,0 0,7 0,-7 0,0 0,8 0,6 7,-14-7,0 0,7 0,-7 0,0 0,0 0,8 0,-22 0,21 0,-7 0,0 0,0 0,8 0,-8 0,0 0,7 0,-7 0,0 0,7 0,-6 0,-1 0,0 0,7 0,-7 0,0 0,7 0,-6 0,-1 0,0 0,7 0,-7 0,0 14,7-14,-6 0,-1 0,0 0,7 0,-7 0,0 0,8 0,-8 0,0 0,7 0,-7 0,0 0,0 0,8 0,-8 0,0 0,7 0,-7 0,0 0,0 0,14-7,-6 7,-8 0,0 0,7 0,-7 0,0 0,14-7,-7 7,-6 0,-1 0,0 0,14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1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16151.1 1306.06,'14'0,"14"0,-8 0,-6 0,-7 0,21 0,41 0,-35 0,15 14,-35-14,-7 0,6 0,36 7,13-7,-55 0,7 14,0-14,-8 0,22 0,-14 0,-7 0,7 0,13 14,15-14,-15 0,36 0,-29 13,1-13,-14 0,13 0,-6-6,20 6,-13 0,-1-14,1 14,-21 0,-7 0,7 0,13-14,-6 14,-7 0,-7 0,20 0,-6 0,14 0,-22 0,22 0,-7 0,-21 0,6 0,1 0,21 0,-1 0,1 0,-21 7,20-7,1 0,-21 0,27 14,-27-14,21 0,-22 0,22 13,13-13,-27 0,21 0,-22 7,-6-7,-7 0,21 0,-21 0,20 0,-6 0,-7 0,0 0,-7 0,7 0,-1 0,1 0,7 0,0 0,13 0,-20 0,0 0,7-13,-8-1,1 14,-7 0,7 0,0 0,0-14,-7 14,6 0,1 0,7 0,0-7,6 7,-6-14,-7 14,0 0,-14-14,7 14,7 0,13-7,-20-6,7 13,0-14,-7 14,20-21,-20 21,-7-14,14 0,0 14,0 0,-14-7,7 7,-7-13,14 13,-1 0,-13-14,0 7,7-7,-7-14,0 21,0-20,0 6,0-7,0 21,0-20,0 6,0 0,0-27,0 34,-14-7,14 8,-13-15,13 21,-7-7,7 0,-14 7,14-6,-14-1,14 7,-14-7,7 0,-7-7,1-6,6 6,-7-7,0 21,7-6,-7 13,14-14,-14 14,1-7,6 7,7-14,-14 14,0 0,-20-14,-1 7,21 7,7 0,-7 0,-20-14,20 14,-7-13,-6 13,20 0,-35-14,1 7,-8 7,22 0,6 0,-28-14,-20 14,49 0,6 0,-21 0,-41 0,55 0,8 0,-36-14,-6 14,41 0,-41-7,27 7,-7-13,22 13,6 0,-21-14,-13 0,-1 14,1 0,-22 0,15 0,27 0,-27-7,27 7,7 0,-48 0,27 0,15 0,6 0,-21-14,22 14,-36 0,28 0,8 0,-8 0,-14 0,21 0,-13 0,-15 0,15 0,13 7,7-7,-7 0,0 0,-7 7,-13-7,6 14,7-14,1 14,-8-14,7 13,-6-6,-8-7,14 14,-13 0,6-14,-20 7,27-7,0 0,7 0,-6 14,-8-14,-7 0,35 14,-20-14,-8 0,14 0,7 0,-6 13,-1-13,7 0,7 7,-14 7,0 0,7-7,7 21,-14-8,1 8,-1-7,14-7,-7-8,7 8,0 0,0 0,-14-7,14 7,0-1,0-6,0 7,0 0,0-7,0 21,7-8,-7-6,7 0,-7 7,0-7,14-1,-1-6,-13 7,0 0,14-7,-7 21,-7-22,0 8,14 0,0-14,-14 21,7-7,-7 0,0-8,14 8,-1 0,-13 0,7-7,7 7,0 0,0-8,-14 8,0 0,7 0,-7-7,14-7,-14 14,0-1,13-13,-13 7,0 7,7-14,-7 14,14-14,-14 7,14-7,-14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7433.09 3629.01,'0'-7,"13"7,1 0,-1 0,-13-7,7 7,6 0,0 0,-6 0,7 0,-1 0,0 0,8 14,-1-14,7 0,-14 13,-6-13,6 0,0 0,-6 0,7 0,-1 0,-6 0,6 7,1-7,-1 0,-6 13,6-13,1 0,-14-7,6 7,-6-6,14-8,12 1,-26 6,7-6,7 13,-1 0,-6 0,6 0,-13 6,14-6,-14 7,6-7,8 0,-14 14,13-14,1 0,-14 13,6-13,8 0,-1 7,-6-7,6 0,1 13,-14-13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11451.1 6788.01,'0'7,"13"-7,1 13,-1-6,-6 6,-7 1,13-14,-13 13,14-6,-8-7,8 27,19-7,-6-7,-27 1,20-8,-6 8,-8-14,-6 13,14-13,-1 7,1 6,-8-13,-6 14,14-8,-1 8,7-14,-6 13,-1-13,-6 0,6 0,1 0,6 0,-20-6,13 6,-13-14,7 14,6-7,14-19,-20 26,-7-7,13 7,7-27,7 7,20-14,-47 21,34-14,26-13,-60 26,20 1,7-7,7-20,26-14,-26 34,-28 6,21-19,-20 33,20-27,-14 20,-13-6,7 0,-7-1,13 14,-13-7,0 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8036.09 3662.01,'0'-13,"7"13,7-7,-1 7,-6-13,20 13,-21-14,21 14,-14-13,-6 13,20 0,7-7,-28 7,8 0,-1 0,1-13,-8 13,8-14,-1 14,-6 0,-7-7,13 7,14-13,-27 0,7 6,6 7,-13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2T17:04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5595.09 3260.01,'0'13,"0"0,-14-6,1 33,6-19,-6-1,-7 27,20-34,-14-13,1 13,13-6,-20 20,6-7,1-20,13 14,-7-1,-33 7,33-7,-6-6,13 7,-14-14,-6 26,7-26,-21 7,-13 7,41-1,-35-13,1 0,27 7,-1-7,-19 0,19 0,-26 0,-7 0,14 0,19 0,-19 0,19 0,-39-14,26 1,13 6,-6-6,0-1,7 1,-14-7,7 0,6-21,8 41,6-6,-14-21,1 20,13-6,0-7,0 6,0-13,0 21,0-8,0-6,6-7,8 14,-14 6,20-20,-7 21,7-8,7-6,-20 20,27-27,6 7,-33 20,19-13,-19-1,40 8,-13-8,39-13,-66 27,6 0,21-6,-21 6,34 0,7 0,-7 0,-34 0,8 0,59 0,-40 0,-6 0,19 0,-39 13,19-13,-19 13,-1-13,-6 0,20 14,-14-14,21 7,-14 19,0-19,-7 7,1-14,-14 13,0 0,0 7,0-6,0-7,0 6,0 0,-7 21,-6-21,13-6,-7 20,-6-20,13-7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7T17:36:2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5132.09 3333.01,'0'-13,"0"0,7 13,-7-7,13 7,-6-14,-7 1,13 13,-13-7,13 7,-13-13,7 13,7-14,-1 14,0 0,-6 0,7 0,-1 0,-6 0,20 0,-7 7,-7-7,0 14,8-8,-8 8,-6-14,-7 13,13-13,1 7,-1 6,-6 1,-7-8,13-6,-13 14,0-1,0 1,0-8,0 8,-7-14,1 13,-8-6,1-7,-1 0,8 13,-8-13,1 14,6-14,-6 13,-1-13,8 0,-8 7,1-7,-1 13,8 1,-8-14,1 0,6 6,-6-6,13 14,-14-14,1 0,13 13,-7-13,7 14,-13-14,13 6,0 8,6-14,1 0,20 0,7 0,-14 0,7 0,-14 0,-6 0,26 0,-19 0,6 0,7 0,-14 0,21 0,-28 0,8 0,-1 0,21 0,-21 0,-6 0,6 0,1 0,-8 0,-6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10125.6 1562.06,'14'0,"0"0,-7 0,-7 7,27-7,8 14,-14-14,-8 0,-13 7,49-7,-35 0,34 14,-34-14,-7 0,27 13,49-13,49 0,-112 0,-6 0,14 0,-21 0,7 0,-1 0,8 0,-7-7,0 7,7 0,13 0,-13 0,20 0,-6 0,-28 0,55 7,-48-7,7 0,13 14,-20-14,7 0,-7 0,0 0,-8 0,8 0,0 0,0 0,-7-7,20 7,-20 0,7 0,35-14,-36 14,8 0,0 0,20 0,-6 0,13 0,-27 0,0 7,-7-7,0 0,-8 0,8 0,35 0,-35 0,-8 0,22 0,-14 0,7 0,-8 0,-6 0,-7-7,14 7,0 0,-7 0,7 0,0 0,6-13,-6 13,0 0,-7 0,7 0,0-7,-1 7,-6 0,-7-14,14 14,0 0,-7 0,21 0,-8-14,-6 14,7 0,-7 0,0-7,-8 7,8-14,14 14,-28-14,7 14,7-13,0 13,-14-7,6 7,-6-14,14 14,0 0,7-21,-7 21,-1-14,-6 14,7-13,0 13,7 0,-21-7,14 7,-1-14,-6 14,7 0,-14-14,14 14,-7-14,-7 7,14 7,0-14,-1 14,-6-13,7 13,-14-7,14-7,-7 14,7-14,-14 0,14 7,-14-7,0 1,0 6,0-7,0 0,0 7,0-7,0 0,-7 1,7 6,-14 7,14-14,-7-7,-7 21,14-14,-14 14,14-14,-7 1,-6 13,-15-7,7-21,7 28,-20-21,13 7,7 8,0 6,14-14,-7 14,-6-14,-1 0,7 14,-21-7,-20-20,-1 20,15-7,27 14,-7 0,0 0,-20-14,-15 0,-6 7,27-7,21 14,-6 0,-22-13,21 13,-34-7,-35-21,76 14,-7 14,-34-7,-1-7,42 14,-34-13,-1 6,1 7,34-14,-41 14,27 0,7 0,0-14,-34 14,27 0,-14 0,1 0,20 0,-7 0,7 0,-13 0,20 0,-7 0,0 0,-7 7,8-7,-1 0,7 14,-21-7,21-7,-6 13,-22 1,0-7,1 7,-8 0,8 0,13-14,7 7,0 6,-6-13,6 14,-7-7,7-7,7 14,-7 0,1-14,-1 14,7-7,-7-7,0 0,7 13,-6-13,-1 14,0-14,-7 7,7-7,7 0,-6 14,-1 0,-7 0,7-7,0 6,7 1,-6-14,-1 7,7 7,-7 0,0-7,0 7,7-1,-6-13,-1 21,7-21,7 14,-14-14,0 14,14-7,-7-7,-7 14,1-1,13 1,-14-14,14 7,-7-7,-7 28,0-21,14 6,-7 1,-7-7,14 7,-13 0,-1 0,14-7,-7-7,-7 27,14-20,-14 21,14-14,-7-7,7 20,0-20,0 7,0 0,0-7,0 7,0-1,0 1,0-7,0 7,14-14,-14 14,0-14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10021.6 1673.06,'-13'14,"-1"-14,0 13,7-6,-7-7,14 14,-14-14,7 14,-20 0,20-14,-35 20,35-6,-20 7,20-21,-21 14,14 0,7-14,-27 20,-28 1,48-21,7 14,-7-14,0 0,-20 28,20-28,-48 20,6 8,-27 7,69-35,-13 0,-28 20,41-6,-76 14,62-14,-27 6,27-20,7 14,-6-14,-35 21,48-7,-159 41,159-55,7 14,-97 7,28 6,-55 22,124-49,-7 14,-83 20,8 8,-22 13,90-34,7-21,-55 48,14-6,6-8,29-27,-22 35,35-36,-41 43,34-49,14 14,-34 20,-1 15,21-49,-41 62,20-14,1 1,20-35,-35 55,8 0,13-42,15-6,-29 55,28-69,0 7,1 0,13-7,-7 7,-21 13,21-20,-34 42,34-36,-28 8,1 28,20-36,0-6,0 21,7-28,-21 35,28-22,-6-6,-8 21,-14 6,-7 1,35-21,-20 20,6-34,-7 35,7-21,1-7,13 7,-7-14,-21 34,21-34,-21 28,8-7,-8-1,7 8,21-14,-34 20,6-13,28-7,-7-14,7 7,-14 7,-34 48,27-41,21-8,-14-13,-20 49,20-42,7 7,-21 20,14-34,-6 28,-1-7,-7-1,28-6,-13-14,-8 28,7-21,7 7,-7-1,0-13,-6 35,-8-21,7 7,21-8,-14-13,-6 21,-8 0,28-7,-21 13,-13 8,20-14,0 6,-21 15,29-42,-8 14,0-1,7 8,-7-7,0 7,0-7,14-1,-6-13,6 7,-14 7,0 0,14 0,-7-14,7 7,-14 7,14-1,-14-13,1 7,13 7,-7-14,-7 21,0-7,14 0,-7-1,-7-6,14 7,-14 0,14-7,-7 7,7 0,-13-1,-1-6,0 7,14 0,-7-14,7 7,-14-7,0 14,14-1,-7-13,-6 14,13-7,-14 7,0 0,14-7,0 7,-7-1,-7-6,14 7,0-14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5735.63 4784.06,'13'0,"-13"7,0 7,0 7,0-8,0-6,0 21,0-7,0 6,0-20,-7 7,7 0,0-7,0 7,0 0,-6-1,6-6,0 7,0 0,-14-14,14 7,0 7,0-1,0 1,0-7,0 7,0 0,0 7,0-8,0-6,0 7,0 0,0 7,0-7,0-1,0-6,7-7,0 0,6-13,1 13,7-14,-7 7,34-7,-41 14,35-28,-22 28,1-7,7 7,-8-13,-6 13,0 0,-7 0,7 0,0 0,-7 0,6 0,1 0,0 0,-7 0,21 6,-21-6,6 0,1 7,-7-7,7 0,0 0,0 0,-7 14,6-14,1 0,-14 14,7-14,-7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15193.6 248.059,'-7'0,"-7"0,8 0,6 7,-14-7,0 0,7 14,-7-7,0 7,0-14,14 14,-6-14,6 13,-14-13,0 7,7 7,-7-14,14 14,-14-7,0-7,8 0,-8 14,14 0,-14-14,7 13,-7-6,0 7,7 0,-6-14,13 7,-14 7,0 0,7-14,7 7,-14-7,14 13,-14-13,7 14,-6-14,13 14,-14-14,0 0,7 0,-7 0,0 0,7 0,-6 0,-1 0,0 0,7 0,-7 0,0 0,8 0,-8 0,0-7,7 7,-7 0,14-14,0 0,-14 8,14-8,-14 0,14 7,0-7,0 0,0-6,-6-8,6 21,-14-7,14 0,0-6,0-8,0 7,0 7,0 7,0-6,0-1,0 7,0-7,7 0,-7 0,7 14,6 0,1-7,0 7,-14-13,7 13,7 0,0-14,-7 7,6 7,1 0,-7-14,7 14,0 0,6-14,-6 14,0 0,-7 0,7 0,14 0,-22 0,8 0,7 7,-7 7,34-7,-34-7,7 28,-7-28,6 0,-6 6,0-6,-14 14,7-14,-7 14,0 0,14-14,-14 7,0 7,0 0,0-8,14-6,-14 14,0 0,7-7,-7 21,0-15,0-6,0 7,0 0,0-14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3335.63 580.059,'14'0,"0"0,-7 0,7 0,0-14,-8 14,22 0,-14 0,-7 0,20 0,8 0,-21 0,20 0,-13 0,-7 0,7 0,6 0,-6 0,-7 0,-7 0,7 0,0 0,-1 0,-6 0,7 0,0 0,-7 0,7 0,0 0,-1 0,-6 0,7 0,0 0,-7 0,7 0,0 0,-8 0,8 0,0 0,-14-7,14 7,-7 0,20 0,-20 0,7 0,0 0,0 0,-7 0,7 0,-1 0,-6 0,21 0,-21 0,7 0,0 0,-1 0,-6 0,7 0,0 0,-7 0,7 0,13 0,-20 0,21 0,-7 0,-7 0,-8 0,22 0,-14 0,-7 0,7 0,0 0,-8 0,8 14,0-14,0 0,-7 0,7 0,-1 0,-6 0,7 0,0 0,-14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4054.63 725.059,'0'7,"-7"7,7 21,-13-1,-1 35,14-6,0-49,0 6,0-6,-14 34,7 70,7-83,0 6,-14-20,14 13,0-20,0 7,0 90,0-98,0 1,0 42,0-43,0 1,0 7,0-7,0 0,0 20,0-27,0 7,0 62,0-69,0 7,7 117,-7-117,0 7,14-7,34 552,-34-503,-14-36,28 139,0-55,-22-21,8-42,7 42,-21-76,21 97,-21-105,0 8,0 0,14 21,-14-21,0-8,27 91,-27-83,7 41,-7 21,0-69,28 97,-28-90,0 20,7-20,-7 35,14-8,-14-6,13 27,-13-48,0 41,7-13,-7-22,14 29,-14 13,0-41,14 27,-14 21,0-34,0 13,0-34,0 21,0-22,0-6,0 7,0 0,14 7,-14-7,0-1,7 36,-7-15,0-27,14 56,-14-50,13 22,-13-14,0-7,7 6,-7 8,0-21,14 20,-14-20,0 21,0-14,0-7,0 7,0-1,0-6,0 7,0-14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4124.63 4743.06,'0'7,"6"-7,8 13,-7-6,7 7,0 0,7 7,-8-21,8 20,7 8,-7-14,-21-7,13-7,-13 14,7-14,-7 13,28-6,-28 7,14-14,-7 14,7 0,-14-7,13 7,-13-1,7-13,-7 7,0 7,14 0,0 7,0-7,-14-1,7-13,6 0,-13-7,14-20,-14 20,7 7,21-69,-21 41,7 14,-14 7,0-6,0-1,13-7,1-7,-14-6,0 27,7-7,-7 0,0 7,0-7,14-20,0 20,-14 0,0 7,0-7,0 1,7 13,-7-14,0 7,14 7,-14-14,0 14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8613.09 4997.01,'7'0,"6"0,-6 0,7 0,-1 0,7 0,40 13,-26-6,-21-7,28 0,19 0,-13 14,-40-14,201-27,-181 13,87-6,-67 20,-41 0,55 0,-55 0,8 0,-1 0,1 0,-8-13,8 13,-1 0,-6 0,6-14,1 14,-1 0,-6 0,6 0,1 0,6 0,-7 0,-6 0,6 0,1 0,-14 7,13-7,-6 0,6 0,1 0,-8 0,8 0,-1-7,1 7,-8-6,8 6,-1 0,-6 0,-7-14,13 14,1 0,-8 0,8 0,-1 0,1 0,-8 7,8-7,-1 0,-6 0,6 0,1 7,-1-7,-6 0,20 13,-21-13,8 0,-1 0,-6 0,-7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10760.1 4984.01,'13'0,"1"0,-1 0,7 0,-6 0,6 0,-7 0,21 13,-1-13,-19 0,6 0,13 0,-6 13,-7-13,7 0,-7 7,-6-7,6 0,-7 0,1 0,6 0,13 0,1 0,-21 0,34 0,0 14,-40-14,6 0,21 0,-21 0,21 0,-21 0,-6 0,6 0,1 0,-7 0,6 0,0 0,1 0,-8 0,8 0,6 0,7 0,-20 0,19 0,8 0,13 0,0 0,-7 0,7 0,-34 0,1 0,6 0,7 0,-20 0,6 0,7 0,7 0,-14 0,21 0,-1 0,14 0,-47-7,20 7,-6 0,6-7,7 7,-20 0,6 0,7 0,-20-13,14 13,-1 0,-6 0,19-14,-12 14,-7 0,19 0,-5 0,5-6,-5 6,-8 0,-6 0,6 0,21 0,-21 0,0 0,-6 0,7 0,-1 0,-6 0,6 0,14-14,-20 14,6 0,7-13,-6 13,-1 0,-6 0,6 0,1 0,6 0,-7 0,0 0,-6 6,20-6,7 0,-21 0,-6 14,20-14,-14 0,-6 0,6 0,0 0,-6 0,7 0,-1 0,7 0,-6 0,6 0,7 0,-7 7,-7-7,-13 13,0-13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6017.09 5332.01,'7'0,"6"0,-13-6,7 6,7 0,-1 0,0 0,-6-14,7 14,-1 0,7-13,-7 13,-6 0,7 0,-1 0,0 0,-13-7,7 7,7 0,-1 0,-6 0,6 0,0 0,1 14,-7-14,6 0,-13 13,13-13,-6 7,7-7,-1 0,0 0,-6 0,7 0,-1 0,-6 0,19 0,-19 0,7 0,-1 0,0 0,-6 0,7 0,-1 0,-6 0,20 0,-7 0,-7 0,0 0,8 0,-8 0,-6 0,6 0,1 0,-1 0,7 0,-6 0,-8 0,8 0,-1 0,7 0,-6 0,-1 0,-6 0,6 0,1 13,-8-13,8 0,-1 14,1-14,-8 0,8 0,-14 13,13-13,-6 0,6 0,1 0,-1 0,-6 0,6 0,1 0,-8 0,8 0,-1 0,7 0,7 0,-20 0,20 0,-21 0,21 7,-13-7,-8 0,8 0,-1 13,-13 0,7-13,6 0,-13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17T17:36:2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8768.09 261.006,'13'0,"-6"0,6 0,1 0,-1 0,-6 0,-7 14,13-1,1-13,-8 7,-6 6,0 0,14-13,-14 14,0-7,0 6,0 0,0-6,0 7,0-1,-7 0,0-6,7 7,-13-14,-1 13,14-6,-6-7,-8 0,1 13,-7 0,6-6,1-7,-7 14,0-1,6-13,1 0,-1 0,-6 13,7-13,6 0,-6 7,-1 7,21-14,-7-7,13 7,-6 0,20 0,-7 0,27 0,-34 0,-6 0,20 0,-20 0,40 0,-14 0,-6 0,7 0,-14 0,-7 7,1-7,-14 13,0-6,0 6,0 1,0-1,-7-13,7 7,0 6,-14-13,8 13,-8-6,1 7,6-1,-20-6,7 6,7-13,13 14,-14-14,-6 13,7-6,-7 6,6-13,1 0,13 14,-7-14,7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8265.09 4159.01,'6'0,"8"0,-14-7,6 7,8-7,-1 7,-6 0,6-13,1 13,-14-14,13 14,-6 0,6 0,-13-13,14 13,-8-7,8 7,-1-13,-6 13,6 0,1 0,-1 0,-6 0,6 0,1 0,-8 0,8 0,-1 0,1 0,-8 0,-6 6,14-6,6 7,-7 7,1-14,6 13,-7-13,1 13,-8-13,8 0,-1 0,-13 7,7-7,6 0,1 0,-1 14,-6-14,6 0,1 0,-8 0,8 0,-1 0,1 0,-8 0,8 0,-14-7,13 7,-6 0,-7-7,13 7,-13-13,14 13,-14-14,6 14,-6-13,14 13,-14-7,13 7,1 0,-8 0,8 0,-1 0,-6 0,-7-13,0 13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8593.09 3823.01,'7'0,"6"0,-6-13,33-14,-20 7,1 0,5 6,-26 1,20 6,-6-20,6 14,-20 6,13-6,1-7,-7 6,6 14,-13-13,13-1,1-6,-7 7,6 6,0-6,-13-1,7 8,-7-8,13 14,-13-13,0 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8667.09 3548.01,'0'-13,"13"13,1 0,19-14,-19 8,19-8,-13 1,-6 13,-7-14,6 14,0-6,1 6,-7 0,6 0,-13-14,13 14,-6-13,6 13,-13-7,14 7,-1-13,-13 19,0 1,7-7,-7 13,13 1,-13-7,0 6,0 0,14-13,-14 14,0-7,0 6,7-13,-7 13,0-6,0 6,0 1,0-14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5836.09 6325.01,'-13'0,"6"0,-6 0,13 7,-14-7,1 0,13 7,-7-7,7 13,-13-13,-1 13,8-13,6 14,-14-14,14 7,-13-7,13 13,-7-13,7 13,0-6,-13 20,-1-7,1-7,13 1,0-7,0 6,0 0,-7-13,7 7,0 7,-13-14,13 13,0 0,0-6,0 7,0-1,0-6,-14-7,14 13,0 0,0 1,0-7,0 19,0-19,0 7,0-1,0 7,0-6,0-1,0 7,0-7,0-6,0 7,0-1,0 0,0-6,7-7,-7 14,0-1,13-6,-13 6,7 1,-7-8,13 8,-13-1,14-13,-14 13,13-13,-6 7,6-7,-13 14,14-14,-7 13,6-13,0 0,-6 7,20-7,-14 13,-6-13,6 14,1-14,-7 0,6 0,-13 13,13-13,8 0,-8 7,0-7,-6 0,7 13,-1-13,0 0,-6 0,6 0,1 14,6-14,-7 6,-6-6,7 0,-1 0,-13 14,13-14,-6 0,-7 13,14-13,-1 0,-6 0,6 7,0-7,1 13,-7-13,6 0,-13 14,13-14,-6 0,-7 13,14-13,-1 0,-6 0,6 0,0 7,1-7,-7 0,6 0,0 0,-6 13,7-13,-1 0,0 0,8 0,12 14,-20-14,-6 0,7 0,12 0,8 6,0-6,-21 0,7 0,-7 0,-6 0,7 0,-1 0,0 0,-6 0,20 0,-7 0,-6 0,6 0,13 0,-6 0,-7 0,14 0,-7 0,-21 0,8 0,6 0,-7 0,1 0,-1 0,7 0,-6 0,-8 0,8 0,-1 0,7 0,-6 0,6 0,-7 0,-13-13,14 13,-8 0,8 0,-1 0,1 0,-8-14,8 14,-1 0,-6 0,6 0,1 0,-1 0,-6 0,6 0,1 0,-8 0,8 0,-1 0,-6 0,6 0,1 0,-1-6,-6 6,6 0,-13-14,14 14,-8 0,8-13,13 13,-21 0,8-14,-1 14,-6 0,6-6,1 6,-1 0,-6 0,6-14,1 14,-14-13,6 13,8-7,-14-6,13 13,-6 0,-7-14,0 8,13 6,-13-14,14 1,-14-1,13 14,-13-6,0-8,7 1,-7-7,0 6,0 1,0 6,0-20,0 7,0 0,0 7,0-14,0 7,0 6,0 8,0-8,0 1,0-1,0 8,0-8,13-6,-13-7,0 7,0-7,-6 21,6-8,0 1,0-7,-7 20,7-27,-14 7,14 6,0 8,-13 6,13-14,-13 14,13-13,-7 6,-7-6,1-14,-7 27,20-7,-14-6,8 13,-8 0,-12-20,5 6,8 1,6-1,-6 14,-1 0,1-6,6 6,-6-14,-1 14,8 0,-8 0,1 0,0 0,6-13,-20 13,20 0,-6 0,-1-7,-6 7,7 0,0 0,6 0,-7 0,1 0,-7 0,6-13,1 13,6 0,-6 0,-1 0,8 0,-8 0,-6 0,-7 0,14 0,-7 0,6 0,-6 0,7 0,-7 0,6 0,1 0,6 0,-6-14,-7 14,6 0,1 0,-1-13,8 13,-21 0,20 0,-6 0,-1 0,1 0,-7 0,0 0,-7 0,7 0,6 0,1 0,6 0,-6 0,-7 0,6 0,-13 0,21 0,-8 0,1 0,-7 0,6 0,-33 0,41 0,-21 0,20 0,-6 0,-14 0,7 7,0-7,6 0,-13 0,7 0,0 0,-13 0,6 0,13 0,8 0,-21 0,20 0,-6 0,-1 13,1-13,6 0,-6 0,-1 13,8-13,-8 0,1 0,6 0,-6 0,-1 0,1 0,6 0,-6 0,-1 0,8 0,-8 0,1 0,-1 0,8 0,-8 0,1 0,6 0,-6 0,-1 0,1 0,6 0,-6 0,-1 0,14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10264.1 7975.01,'13'0,"-13"-13,13 13,-6 0,-7-13,13 13,1 0,-14-14,13 14,-6 0,6 0,-13-7,14 7,-7 0,6-13,14 13,-20 0,6-13,0 13,-6 0,-7-7,13 7,1 0,-7 0,6 0,0 0,1 0,-14 13,7-13,6 14,0-8,-6-6,6 0,1 0,-14 14,13-14,-6 0,6 0,1 0,-7 0,6 0,-13 13,13-13,21 0,-21 0,-6 0,6 0,1 0,-7 0,6 0,0 0,1 0,-7 0,6 0,0 0,-13-6,7 6,7 0,-1 0,-13-14,13 14,-6 0,6 0,1 0,-14 7,7-7,6 0,0 13,-6-13,-7 14,14-14,-1 0,-13 6,13-6,-6 0,7 0,-1 0,-6 14,6-14,0 0,1 0,-7 0,6 0,-13-7,13 0,-6 7,-7-13,14 0,-1 13,-6 0,6 6,1-6,6 14,-7-14,0 6,-6 8,7-14,-1 0,0 13,-6-13,7 0,-14 7,13-7,-6 0,6 0,1 0,-8 0,8 0,12 0,-19 0,7 0,-1 0,-6 0,6 0,1 0,-1 0,-6 0,6 0,1 0,-8-13,8 13,-14-14,13 14,0 0,-6-7,7 7,-1 0,-6 0,6 0,1 0,-8 0,8 0,-1 14,0-14,-13 13,7-13,7 0,-14 7,13-7,-6 0,6 0,1 0,-1 0,-6 0,6 0,1 0,-8 0,8 0,-14-13,13 13,-6 0,6 0,1 0,-1 0,-6 0,6 0,1 0,-8 0,8 0,-1 0,1 0,-8 0,-6 6,14-6,-1 0,-13 7,7-7,6 0,1 0,-14-13,6 13,-6-14,14 7,-14-6,13 13,-13-13,14 13,-14-14,6 14,-6-7,0 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14329.1 8311.01,'6'0,"8"0,19 0,8 0,5 0,-32 7,19-7,14 0,-33 0,19 13,-6-13,-20 0,6 0,1 0,-8 0,8 0,13 0,-7-7,-7 7,-6 0,6 0,1 0,6 0,7 0,-21 0,8 0,-1 0,-6 0,6 0,1 0,-1 0,-6 0,6 0,1 0,6 0,0 0,-7 7,21-7,-21 0,1 0,-8 0,8 7,-1-7,1 0,-8 13,8-13,-1 0,-6 0,6 0,1 0,-7 0,6 0,-13 13,13-13,1 0,-8 0,-6 7,14-7,-1 0,-6 0,6 14,14-14,-20 0,6 0,1 0,-7 0,6 0,0 0,-13 13,7-13,-7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5923.09 8794.01,'14'0,"-7"0,6 0,0 0,-6 0,6 0,1 0,-1 0,7 0,1 0,-8 0,0 0,-6 0,20 0,-14 0,7 0,-6 0,19 13,-12-13,5 0,-26 14,7-14,6 0,1 0,-7 0,6 0,0 0,1 0,-7 0,6 0,-13-7,13 7,-6 0,7 0,-1 0,0 0,-6 0,20 0,-20 0,6 0,0 0,-6 0,7 0,-1 0,0 0,-6 0,-7-14,27 14,-7 0,-7 0,1 0,6 0,-7 0,-6 0,7 0,-1 0,0 0,-6 0,7 0,-1 0,-6 0,6 0,0 0,-6 0,7 0,12 0,-19 0,7 7,-1-7,-6 0,6 0,1 0,-1 0,-6 14,6-14,0 6,-6-6,7 0,-1 0,-6 0,6 0,1 0,-14 14,13-14,-6 0,6 0,1 0,-8 0,8 0,12 0,-19 13,7-13,-1 0,-6 0,20 0,-21 0,8 0,-1 0,1 0,-8 0,8 0,-1 0,-6 0,6 0,1 0,-1 0,7 0,0 0,-6 0,-1 0,-6 0,20 0,-7 0,7 0,-7 0,13 0,-19 0,6 0,7 0,6 0,1 14,-14-14,27 0,-14 0,-6 6,-13-6,6 0,-7 0,-6 0,20 0,-21 0,21 0,-13 0,6 0,-7 0,-6 0,6 0,1 0,6 0,-7 0,1 0,-8 0,21 0,-7 0,7 0,-20 0,6 0,1 0,-8 0,8 0,13 0,-21 0,8 0,-1 0,-6 0,174 0,-161 0,0 0,-6 0,-1 0,0 0,-6 0,7 0,-1-13,-6 13,20 0,-7 0,-7 0,1 0,-8 0,8 0,6 0,7 0,-7 0,-7 0,1 0,-8 0,8 0,6 0,7 0,-14 0,-6 0,6 0,1 0,6 0,7 0,-7 0,-7 0,7 0,0 0,-6 0,13 0,-7 0,-7 0,-6 0,20 0,-14 0,-6 0,6 0,1 0,6 0,-7 0,-6 0,6 0,-13-14,14 14,6 0,13 0,8 0,-35 0,-6-13,47 13,-20 0,-7 0,-6 0,-8 0,8 0,46 0,-40 0,-6 0,19 0,-19 0,6 0,-7 0,21 0,-28 0,21 0,-7 0,7 0,-7 0,-6 0,-1 0,-6 0,26 0,-6 0,-7 0,14-7,-21 7,1 0,-8 0,35 0,-35 0,21 0,-20 0,20 0,6 0,21 0,-54-13,13 13,21 0,-7 0,6-14,-19 14,-8 0,21 0,7 0,-14 0,27 0,-34 0,34 0,-27 0,14 0,6 0,-20 0,14 0,13 0,-34 0,1 0,-8 0,-6-6,242-28,-222 34,-7 0,1-13,-7 13,6 0,0 0,1 0,6 0,-7 0,-6 0,20 0,6 0,-19 0,33 0,0 0,6 0,-12 0,-35 0,8 0,-1 0,34 0,-40 0,20 0,-21 0,8 0,-1 0,7 0,-6 0,-1 0,-6 0,6 0,7 7,7-7,7 0,-1 0,1 0,-1 0,-6 0,-20 0,6 0,1 0,-1 0,-6 0,-7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8399.09 9237.01,'13'0,"0"0,-6 0,7 0,-1 0,-6 0,6 0,1 0,-1 0,-6 0,6 0,1 0,-8 0,8 0,-1 0,0 0,-6 0,7 0,-1 0,-6 0,6 0,1 0,-14 13,20-13,-7 0,1 0,-8 13,8-13,-1 0,-6 0,6 0,1 0,-1 0,-13 7,7-7,6 0,1 0,-8 0,8 0,-1 0,7 0,-6 0,-1 0,-6 0,6 0,7 0,-6 0,-1 0,1 0,-8 0,8 0,-1 0,-6 0,20 0,-14 0,-6 0,6 0,1 0,-8 0,8 0,6 0,-7 0,1 0,-1 0,-6 0,6 0,1 0,-14-13,6 13,8 0,-1 0,1 0,-8 0,8-14,-1 14,-6 0,6 0,1 0,-8-6,8 6,13 0,-7 0,-7 0,-6 0,20 0,-14 0,27 0,-6 0,-7 0,-14 0,-6 0,6 0,1 0,-8 0,8 0,-1 0,1 13,6-13,0 0,-7 0,1 0,-8 0,8 0,-14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6608.09 9230.01,'13'0,"0"13,-6-13,7 0,19 0,-19 0,6 0,-7 0,0 0,1 0,-7 0,19 0,-19 0,7 0,-1 0,-13-6,7 6,6 0,1 0,6 0,-7 0,0 0,-6 0,7 0,-1 0,7 0,-6 0,-1-14,-6 14,6 0,1-13,-8 13,8 0,-1 0,0-7,-6 7,7 0,-1-13,7 13,-6 0,-1 0,-6-14,20 14,-21 0,21 0,-7 0,7 0,-20 0,20 0,-21 0,8 0,-14 7,33-7,-19 0,6 13,-7-13,14 0,-7 0,-6 0,-8 0,8 0,6 0,-7 0,14 0,-20 0,6 0,1 0,-8 0,-6 7,27-7,-13 0,-14 13,6-13,21 0,-20 0,6 0,-13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8853.63 1037.06,'-14'0,"0"0,7 0,-7 0,1 0,6 0,-7 0,-7 0,-7 0,15 0,6 0,-7 0,0 0,7 6,-7-6,0 0,1 7,6-7,-21 14,7 0,-6 0,20-14,-21 7,28 7,-7-14,-7 13,1-6,6 7,7 0,-14-7,14 7,0 0,-14-14,14 13,0-6,0 7,0 0,0-7,0 7,0 0,0-1,7-13,-7 7,0 7,0 7,14-7,-14 0,0 6,7-6,-7 0,0-7,13 7,-13 0,14-8,-14 8,7-14,-7 14,14-14,-14 14,14-7,-7 7,7-14,-1 20,1-20,-7 14,7 0,0-7,-7 7,7-14,-1 14,8-1,-7-6,7 7,-7-14,13 14,-20-7,21 7,6 0,-27-14,35 13,-22-6,-6-7,-7 0,7 0,0 14,0-14,6 0,-6 0,-7 0,7 0,0 0,-7 0,7 0,-1 0,1 0,7 0,0 0,20 0,-34 0,-7 14,28-14,-7 0,-8 0,-6 0,21 0,20 0,-41 0,21 0,-14 0,20 0,-13 0,0 0,-7 0,13 0,15 0,-28 0,-1 0,1 0,28 0,-1 0,-34 0,7 0,34 0,8 0,6 0,-14 0,-13 0,-28 0,34 0,-6 0,-14 0,6 0,-20 0,7 0,7 7,13-7,15 0,-15 0,15 0,-22 0,-20 0,7 0,7 0,-7 0,13 0,-6 0,0-14,-7 14,20 0,-6 0,6 0,-20 0,7 0,-7 0,20 0,-27 0,21 0,-14 0,-7 0,27 0,-20 0,0 7,0-7,6 0,-6 0,21 0,-1 0,-34-7,14 7,7 0,-7-14,-7 14,7 0,13-7,-6 7,-7-13,-7 13,7-14,-1 14,-6 0,7-14,14 14,-7-7,13-7,-20 0,7 7,-7 7,-14-13,13-1,-6 14,-7-14,14 7,0-7,-14 0,0 7,7-6,-7-8,0 7,0 0,0-20,14 34,-14-21,0 7,0-14,0 8,0-1,0 7,0-7,0 7,0 1,0-1,0 7,0-7,0 0,-7 14,7-7,0-6,0-1,-7 0,7 7,-14-21,14 21,-14 7,14-13,-7-1,-7 7,1-7,6 14,-7-14,-14 0,7 7,8 7,-8-13,-28 13,1-14,41 14,-7 0,1 0,-36-7,42 7,-7 0,-48-14,55 14,-20 0,-8 0,21-14,-55 0,55 14,7 0,-55-7,55 7,-76-27,35 27,34 0,0-7,7 7,-34 0,-35-14,-49 0,91 7,27 7,-7 0,0 0,7 0,-20 0,13 0,-69 0,76 0,-7 0,0 0,-41 0,41 0,0 0,-27 0,13 0,7 0,-6 0,6 0,0 0,7 0,-13 0,6 0,7 0,7 0,-20 0,6 0,7 0,0 0,7 0,-7 0,-20 0,20 0,-41 0,27 0,14 0,-7 0,1 0,-43 0,15 0,27 0,-6 0,20 0,-7 0,0 0,7 0,-20 14,13-14,-7 14,7-7,7-7,-20 0,20 14,-21 0,7-8,7-6,1 14,-8 0,-7 0,28-7,-7 7,-7-14,1 13,13-6,-7-7,-7 14,0 0,14-14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2911.09 6272.01,'0'-14,"14"14,-1 0,-6 0,6 0,8 0,19 0,-34 0,28 0,-21 0,34 0,0 0,-33 7,6-7,13 0,-12 0,5 7,8-7,-14 0,-7 0,1 0,-1 0,-6 0,6 0,1 0,-7 0,6 0,0 0,-6-14,7 14,-1 0,0 0,-6-13,6 13,1 0,-14-7,7 7,6 0,0 0,-13-13,14 13,-14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8950.63 1818.06,'-7'0,"0"7,-7 7,0-1,-34 22,-35 34,76-55,-69 48,62-55,-34 28,34-21,-28 34,-89 63,48-15,62-75,-6 21,6-8,7-20,-14 0,-34 48,62-41,-21 6,-6 1,-29 34,-6 28,-35 14,83-76,-62 48,63-56,-63 56,55-48,7-21,-34 41,-56 56,90-76,-34 20,13-13,-41 41,62-49,-48 22,55-42,-83 69,-7-21,42-20,27-8,-6-6,20-7,-21 21,15-22,20 1,-49 21,35-21,1-8,-22 36,28-42,7 7,-14-7,-20 48,20-34,0-14,-7 35,8-21,-1-1,-42 56,56-55,-13 7,-1-21,-7 35,-27 41,13-14,21-62,-20 41,20-27,14 0,-35 21,21-22,-6 22,-8-14,7 6,7-20,1 7,-8 14,-14 13,21-41,-6 28,-8-7,7 6,7-27,8 7,-8-7,-14 28,7-7,1-7,6-1,-14-6,28 7,-34 7,27-21,7 14,-42-1,35 1,-27-7,-1 21,-6-7,20-8,7-6,-21 21,15-7,6-7,-7 6,7-20,14 14,-34 14,6-7,7-1,1 22,6-35,14 7,-14-1,0-6,7 21,-7-21,14 7,-13 0,13-1,-7-13,7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5721.63 4791.06,'0'7,"-14"-7,14 7,-14 7,7 13,-7-20,14 7,-14 7,8-7,6-1,-14 8,0 7,14-21,-14 20,7 8,7-21,0 20,-28 36,22-22,6-41,-14 7,14 20,-14-34,14 14,0 0,-14-7,14 7,-7-14,7 13,0-19,0-8,14 14,-14-7,14-7,0 0,-7 7,6-7,1 14,-7-13,-7-1,14 14,-14-7,14-7,7 0,-8 7,8-7,28-20,47-1,-75 35,-7-14,0 14,20-13,15 6,-29 7,1-14,-7 14,0 0,0 0,-7-14,6 14,1 0,-14-14,7 14,7 0,0 0,0 0,-7 0,6 0,1 0,-14-7,7 7,7 0,0 0,-14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8379.09 7432.01,'13'0,"0"0,1 0,-8 0,8 0,-1 0,-6 0,6 0,1 0,6 0,-7 0,1 0,6 0,-7 0,-6 0,20 0,-14 0,-6 0,20 0,-20 0,19 0,-12 0,6 0,0 0,-7 0,8 0,-8 0,0 0,1 0,-7 0,6-7,0 7,-6 0,7 0,-1 0,0 0,-13-13,7 13,6 0,1 0,19 0,-19 0,6 0,-7 7,-6-7,7 0,-1 0,-6 0,6 0,0 0,1 0,-7 0,-7 6,26-6,-5 0,-8 0,0 0,-6 0,20 0,-20 0,6 0,0 0,-6 0,7 0,-1 0,0 0,-6 0,7 0,-1 0,-6 0,6 0,14 0,6 0,-26 0,7 0,19 0,-6 0,-7 0,-7 0,-6 0,20 0,-14 0,-6 0,7 0,-1 0,-6 0,6 0,1 0,-14 14,6-14,8 0,12 13,-19-13,27 0,-21 0,1 14,-1-14,-6 0,6 0,7 0,-20 6,27-6,-14 0,-6 0,7 0,-1 14,-6-14,6 0,1 0,-8 0,8 0,-1 0,1 0,-8 0,8 13,-1-13,-6 0,6 0,-13 7,14-7,-1 0,-6 0,6 0,1 0,-8 0,8 0,-1 0,-6 0,6 0,1 0,-1-14,-6 14,6-13,1 13,-8 0,-6-7,14 7,-1-13,1 13,-8 0,-6-14,14 14,-14-13,13 13,-6 0,6 0,-13-7,14 7,-14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11706.1 5131.01,'-14'0,"1"0,6 0,-6 0,-1 0,1 0,-7 0,6 0,-6 0,0 0,7 0,-1 0,14-7,-13 7,-7 0,0 0,-7 0,13 0,8 0,-28 0,21 0,-1 0,-6-13,-7 13,7 0,0 0,7 0,-14-13,7 13,6 0,8-7,-21 7,7-13,6 13,-19-21,19 21,8-13,-8 13,1-13,-1 13,14-14,-6 14,-8 0,14-7,0-6,0 0,0 6,0-7,0 1,0 0,0 6,0-6,0-8,0 8,0 0,0 6,0-7,7 1,-7 0,0 6,0-7,7 14,-7-13,0 6,13 7,-13-13,13 13,-13-13,14 13,-14-14,7 14,-7-7,13 7,-13-13,13 13,-13-13,7 13,-7-7,14 7,-14-14,13 14,0 0,-13-13,7 13,-7-7,14 7,-1 0,-6 0,6 0,0 0,-13-13,7 13,7 0,-1 0,-13-14,13 14,-6 0,7 0,-1 0,-6 0,6 0,1 0,-1 7,-6-7,6 0,0 0,-6 0,7 0,-1 0,-6 0,6 0,1 0,-14-7,13 7,-6 0,6 0,1 0,-8 0,-6 7,14-7,-1 0,0 0,8 14,-8-14,-6 6,6-6,1 0,-8 0,8 0,-1 0,0 14,-6-14,7 0,-1 0,-6 0,-7 13,13-13,14 0,-20 0,-7 7,13-7,1 0,-14 13,0 1,6-14,-6 6,14 8,-14-1,0 1,13-14,-13 6,13-6,-13 14,0-1,0-6,0 6,0 1,0-1,0-6,0 6,0 1,0-8,0 8,-6-14,6 13,0-6,-14-7,14 13,-13-13,13 14,-7-1,7-6,-13-7,13 13,-14 1,14-8,-6-6,-8 14,14-1,-13-13,13 14,-14-14,14 6,-6 8,-8-14,14 13,-13-13,13 7,-7-7,-6 0,-1 0,14 13,-13-13,6 14,-20-14,21 0,-8 0,14 6,0-6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2:23:1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6970.09 8613.01,'0'-7,"7"7,6 0,0 0,-13-13,7 13,7 0,-1 0,-6-14,6 14,14 0,-20-13,6 13,0 0,-6 0,7 0,-14 6,13-6,-13 14,13-14,-6 0,-7 13,14-13,-1 0,-6 0,6 0,0 0,-6 0,7 0,-1 0,0 0,-6 0,7 0,-1 0,-6 0,6 0,0 0,1 0,6 0,-7 0,8 0,-8 0,0 0,-6 0,7 0,-1 0,-6 0,19 0,-19 0,7 7,-1-7,0 0,-6 0,20 0,-20 0,6 0,1 0,-1 0,-6 0,6 0,0 0,-6 0,7 0,-1 0,-6 0,6 0,1 0,-1 0,-6 0,-7 13,13-13,-13 14,14-14,-8 0,8 0,-1 0,0 0,-6 0,7 0,-1 0,-6 0,6 0,1 0,-8-7,8 7,-1 0,-13-13,14 13,-8-7,8 7,6-13,-7 13,1 0,-1 0,-13-14,7 14,6 0,1 0,-8 0,8 0,-1 0,7 0,14 0,-7 7,-21-7,8 13,13-6,-7-7,-7 13,-6-13,6 0,1 0,-1 0,-6 0,6 0,1 0,-8 0,8 0,-1 0,-13-6,7 6,6 0,1 0,-1 0,-6 0,6 0,1 0,-8 0,8 0,-1 0,-13-7,14-6,-8 13,8 0,-14-14,13 14,-13-13,7 13,-7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5:06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12991.6 2489.06,'14'0,"-7"0,-7 6,28 8,-15 0,-6-7,7-7,0 14,7 0,-7-14,-1 7,-6-7,21 13,-7 1,-1-7,22 21,-21-14,-1-7,-6-7,0 0,7 0,-7 0,-1 0,-6 0,7 0,0 0,-7 0,7-14,0 14,-14-14,13 14,-6 0,-7-14,14 14,0 0,-14-7,7 7,-7-14,28 14,-15-13,-6 6,7 7,-14-14,14 0,-7 14,7 0,0 0,-8 0,8 0,0 0,0 0,-7 0,7 0,0 0,-8 7,8-7,0 14,0-14,-7 0,20 20,-6-20,-7 0,0 14,-7-7,20-7,-20 0,7 0,0 0,-7 0,7 0,0 0,-1 0,-6 0,7 0,-14-14,21 1,-7 6,0-7,-1 0,8 7,-7-7,-7 14,-7-14,14 14,0-13,-8 13,-6-7,14 7,0 0,0 0,-7 0,7 0,6 13,8 1,-7 0,6-7,-20-7,7 14,0-14,-7 0,7 0,0 0,-1 0,-6 0,21-7,-21 7,7-7,0 7,-1 0,-6-14,7 14,0-14,-7 1,7 13,0-7,-8 7,-6-14,14 14,-14-14,14 14,0 0,-7 0,7 7,0 7,-8-14,-6 7,14-7,0 0,-14 13,14-13,-7 0,21 14,-8-14,8 0,-28 14,21-14,-8 0,-6 0,-7-7,14 7,0 0,-14-14,7 14,7-13,0 13,-14-7,13 7,-6-14,7 0,0 14,-7 0,-7-7,14 7,-14-14,14 14,-14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5:06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1811.63 3678.06,'14'0,"-14"14,14-14,-1 13,-13-6,21 7,-7-14,-7 14,7 0,0-14,-8 0,8 0,0 7,0-7,-7 0,21 0,-22 0,8 0,0 0,0 0,-7 0,7 0,-1-14,-6 14,21-14,-7 0,-7 14,6 0,-20-7,28-6,-21 13,-7-14,14 7,0 7,-1-14,-13 0,21 7,-7-7,-7 1,7-1,0 14,-8 0,8 7,0 6,0-13,-14 14,7-14,7 7,20 21,-20-28,-14 7,21 7,13-1,-34-6,14-7,14 14,-21-14,7 0,-1 0,-6 0,7 0,0 0,7 0,-7 0,-1 0,8-7,-7 7,-14-7,7 7,7 0,13 0,15-27,-28 27,6-7,-6 7,14-14,-7 14,-7-14,-8 14,8 0,0 0,0-7,-7 7,27-14,-20 14,21 0,-21 0,20 0,-13 0,-7 0,13 0,-6 0,0 0,7 14,-22-14,36 28,-21-7,-7-21,-14 13,6-13,22 7,-14 7,-7 0,7-14,0 0,-8 0,8 0,0 0,7-7,6-7,-20 14,28-7,-7 7,-15 0,-6-13,21 13,-21-14,7 14,13 0,-6 0,-21 7,35 6,13-6,1 7,6 14,-7-21,-13-7,-35 14,14-14,6 0,-6 13,7-13,20 0,-6 0,-14-6,-7 6,-14-14,48-7,21-27,-48 34,27-7,-20 21,-7 0,-7 0,-8 7,8-7,21 0,-1 0,-20 0,0 0,34 0,-41 0,7 0,35-7,-42 7,6 0,15 0,-21-14,7 14,6 7,8 7,7-14,-35 7,14-7,-14 14,6-14,22 0,-28 13,7-6,21 21,-8-7,15-7,-21-14,13 0,15 0,-28 0,34-7,1-14,-15 7,-34 0,21 7,-7 7,0 0,-8 0,8 0,35 0,-15 0,-20 14,-7-14,21 0,-15 0,-6 0,7 0,21-14,-21 14,-1-13,-6-1,7 14,0 0,-7 0,21 0,-8 7,-6-7,0 0,-7 0,27-7,-34 0,14 7,14 0,-7-14,-7 14,-8 0,8 0,7 0,21 7,-22 0,-6-7,34 0,-48 14,7-14,7 0,-14 13,0-13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5:06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11643.6 6257.06,'7'0,"7"0,-7 0,6 0,1 0,7 0,27 0,-13 0,13 0,-34 0,28 0,-1 0,-6 7,-15-7,-6 0,21 0,-14 0,-8 0,1 0,-7 0,21 0,-14 0,-7 0,6 0,1 0,-7 0,7 0,14 0,-21 0,6 0,1 0,-7 0,7 0,7 0,-7 0,-1 0,1 0,-7 0,7 0,7 0,6 0,-6 0,14 0,-8 0,-13 0,7 0,0 0,-8 0,1 0,-7 0,7 0,0 0,0 0,-7 0,6 0,8 0,7 0,-7 0,-8 0,1 0,-7 0,7 0,0 0,-7 0,7 0,-1 0,1 0,-7 0,7 0,0 0,6 0,-6 0,7 0,14 0,-8 0,-20 0,21 0,-14 0,6 14,29-14,-15 0,1 0,-7 13,-8-13,-6 0,0 0,-7 0,21 0,-22 0,8 0,0 0,7 0,13 7,-6-7,-7 0,7 14,-22-14,8 0,0 0,7 0,-7 0,-7 0,20 0,8 0,-14-7,-8 7,22 0,-21 0,7 0,20 0,-20 0,-7 0,6 0,1 0,7 0,-8 0,-6 0,7 0,-7 0,14 0,-8 0,-6 0,-7 0,7 0,7 0,-8 0,15 0,62-7,-76 7,103-14,-54 14,26 0,8-27,-83 27,76-7,-76 7,0 0,-7 0,27 0,-6-14,-14 14,6 0,-6 0,21 0,-1-14,1 7,-21 7,6 0,15 0,-21 0,0 0,34 0,-13 0,-15 0,1 0,21 0,-8 0,1 0,13 0,1 0,-43 0,29 0,-21 0,34 0,-27 0,-7 0,7 0,6 0,-6 0,14 0,-22 0,8 0,7 0,-14 0,6 0,-6 0,-7 0,7 0,14 0,-22 0,8 0,0 0,21 0,-28 0,20 0,-13 0,21 0,-1 0,-13 0,-7 0,0 0,-7 0,20 0,22 0,-42 0,41 0,-14 0,1 0,7-14,-1 14,-13 0,-21 0,6 0,1 0,-14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5:06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6550.63 5192.06,'0'7,"21"7,0 0,-7-7,-1-7,8 27,-7-27,0 7,-7-7,27 28,29 6,-43-20,-6-7,55 35,-55-36,62 43,-48-35,-28-1,21-13,13 35,-20-21,55 27,-21 8,-34-35,35 34,20 21,-62-69,7 7,-14 7,48 34,0 1,-48-35,35 20,13 21,-41-27,7-21,0 21,20 6,-13 1,-21-21,14-14,-14 7,28 20,6 22,-27-43,-7 8,28 21,-28-21,21 34,-8-41,8 55,-21-48,14-7,-14 7,14 7,-7 27,7-34,-1 20,1 1,-7-21,-7 0,14 27,0 7,-7-34,-7 0,14 7,-14-7,13 48,8-7,-21-41,14 34,0-13,-14-28,7 21,-7-15,0 8,0-7,13-7,-13 21,0-15,14-13,-14 7,0 7,0 7,0 7,0-22,0 8,0 14,0-21,0 7,0 0,0-8,0 8,0 0,-7 7,7-7,-13 6,13-6,-7 0,7 7,-14-21,14 14,-14 6,7 8,7-21,-14 7,0 20,1-6,6-21,7 21,-14-15,14-6,-14 7,7 7,7-7,-14 0,14-8,-14 8,14 0,-13 0,13-7,-7 7,7 0,0-8,-14 8,14 14,-14-7,14-7,0 6,-7 15,7-21,0-1,0 8,0 0,0-7,0 0,0 6,0 8,0-21,0 7,0 0,0-8,0 8,0 0,0 0,0-7,0 7,0 20,0-20,0 7,14 7,-14-22,0 8,0 0,0 7,14-21,-14 27,0-20,0 7,7-14,-7 14,0-7,0 7,14 0,-1-1,-13-6,0 7,14-14,-14 14,0-7,0 7,0 0,0-1,0-13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5:06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7601.63 8255.06,'0'7,"14"-7,-14 7,14 7,-14-1,14-13,-14 7,7 7,-7 0,13-7,1 7,-7 0,-7-1,14-13,-14 7,14-7,0 14,-14 0,7-14,6 0,-13 7,14-7,-7 0,-7 14,14-14,0 0,-14 14,7-14,7 0,-14 13,13-13,8 21,-7-7,0-14,-7 7,7-7,-14-14,0 0,0 7,0-20,13 13,-13 7,0-7,0 0,14-6,-14 6,0 0,0 7,0-7,0 0,7 14,-7-7,0-6,14-1,-14 7,0-7,14 0,-14 0,0 7,7-6,-7-1,0 7,0-7,0 0,0 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2985.09 7761.01,'0'-7,"14"7,-1 0,-13-13,7 13,6 0,1 0,6 0,13 0,-6 0,-13 0,6 0,-7 0,-6 0,6 0,1 0,-8 0,8 0,-1 0,1-14,-8 14,8 0,-1 0,-6 0,6 0,14 0,-20 0,6 0,1 0,-8 0,8 0,6 0,-7 7,14-7,-20 0,20 13,-21-13,8 0,-1 0,1 7,-8-7,8 0,-1 0,-6 0,6 0,1 0,6 0,-7 0,1 0,-8 0,21 0,-20 0,6 0,1 0,-14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5:06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5223.63 8407.06,'7'0,"-7"-14,7 14,6 0,1 0,-14-7,14 7,28-13,-15 13,8-14,-21 14,20-14,15 7,-29-7,36 0,-43 14,-13-7,14 7,7-13,14-1,6-7,-34 21,21-14,6 0,-27 7,7 7,14-13,6-8,-27 21,35-14,27-21,-14 8,21 6,-7-7,0 8,-55 20,35-21,20 7,-69 0,69-6,7-8,-62 21,-7 7,7 0,55-48,41-1,-68 28,-28 21,20-27,-20 27,21-21,-22 7,-6 0,21 7,-14 7,27-27,-41 13,14 14,0-7,7-7,27 0,-48 7,14 7,20-13,-20-1,28 7,-28 7,-1-14,8 0,-7 14,21-14,-22 8,36-8,-15 0,-27 7,7 7,21-14,27-14,-48 22,20-8,8-7,6-7,1 8,13-8,-21 7,-27 21,0-14,21 7,-15-6,63-15,-83 21,49-7,-22 0,-13 7,28-6,6-15,-34 28,20-21,-13 7,-7 14,14-7,-8 7,-6-13,7 13,0-14,6 7,-6-7,14-14,-8 22,-13 6,21-28,-28 21,6 7,1-14,0 14,7-28,-7 28,27-6,1-8,-35 0,6 14,1-7,35-7,-8-7,-27 21,21-13,-22 13,22-14,0 0,-8 7,-20 7,28-14,-1 0,-6 7,-14 7,6-13,-6 13,7-14,41 0,-55 14,7 0,0 0,34-21,-13 21,-28 0,7-14,-1 14,22-7,-21 7,20 0,-20-13,-7 13,28-14,-22 14,36-7,-35-7,6 14,-6-14,35-7,-8 8,-41-1,35 7,-21-7,48-14,-55 28,-7-6,14 6,20-28,-20 28,7-21,41-7,-14-6,-13 13,-21 21,20-21,-13 8,0-15,6 21,-13 7,7-14,0-7,20 8,-41-1,7 14,28-21,-8 7,-13 0,-7 14,21-7,6-20,-27 27,21-7,-14 7,20-28,-27 28,7 0,-14-14,35 7,13-6,-48-1,48 7,-27-21,14 8,-8 6,-13 0,7 7,0-21,-7 21,6-6,-6-1,0 14,0-14,-14 7,7 7,6-14,8 0,-7 7,14-6,-8-15,-6 28,-14-7,7 7,-7-14,49-20,-15 13,-20 7,7 0,6 0,-13 7,-7 7,21 0,-21-13,7 13,-14-14,27 7,-20 7,21-14,-21 0,7 14,-1-14,-6 14,7 0,14-7,-8-6,1-1,7 14,-14-7,6-7,-6 14,7-28,0 28,6-6,-27-8,14 14,-7-14,7 14,0-21,7 7,-21 7,27-6,-20-15,7 28,0-21,-7 21,7-21,6-6,-6 6,0 7,-14 0,14 7,-7 7,-7-13,14-1,-14 7,13 7,-13-14,7 14,-7-14,14 14,-14-14,14 14,0 0,-14-7,7 7,-7-13,13 13,1 0,-14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5:06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11515.6 5289.06,'7'0,"6"0,1-7,7 7,-7 0,7-14,-8 14,8 0,7 0,-21-14,41 14,-13-14,13 14,-34 0,0-6,-7 6,6 0,22 0,-21 0,-7 0,7 0,-21 0,7 13,-7 1,7 0,-14-7,14 7,0 0,-14 6,14-6,0 0,-7 7,7-1,0-6,0 0,-14-7,14 7,-13 13,13-20,0 7,0 0,0-7,-7 7,7 0,0-1,-14-6,14 7,0 0,0-14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2180.09 3595.01,'0'-13,"7"13,0 0,6 0,7 6,7-6,-27 7,34-7,-21 13,7-13,-6 14,6-14,-7 0,1 7,6 6,0-13,7 13,-14-13,-6 0,6 0,1 14,-8-14,8 0,-1 0,-6 0,6 0,14 0,-20 7,6-7,1 0,-8 0,8 0,-1 0,1 0,-8 0,21 0,-7 0,-6 0,19 0,1 0,-14 0,20 13,-33-13,6 0,7 0,-6 13,13-13,-7 0,-7 0,-6 7,6-7,7 0,7 0,-13 0,-8 0,8 0,-1 0,-6 0,20 0,-7 0,-7 0,1 0,6 0,0 0,-7 0,1 0,19 0,1 0,-21 0,21 0,-21 0,7 0,0 0,7 0,7 0,-21 0,7 0,27 0,-33 0,6 0,27 0,-27 0,7 13,-21-13,21 0,-13 0,-8 0,8 0,-1 0,-6 0,6 0,14 14,-20-7,6-7,1 0,6 0,13 13,14 0,-13-13,13 14,7-14,-41 0,0 7,21-7,-1 0,-19 0,6 0,-7 0,1 0,-7 0,6 0,0 0,-6 0,6 0,14 0,-7 0,1 0,26 0,-14 0,14 0,0 0,0 0,-14-14,-19 14,6 0,14-13,-21 13,7 0,-6-14,-1 14,-6 0,19 0,8 0,-21 0,8 0,39 0,-53 0,26 0,-19 0,-1 0,21 0,-1 0,-6 0,-20 7,6-7,0 0,-6 13,20-13,20 14,-14-7,-26-7,7 0,12 0,-19 0,7 13,39-13,-26 0,-14 0,-6 0,7 0,6 0,-7 0,1 0,6-7,7 7,-7-6,-7 6,0 0,-6 0,40-14,-27 1,7 13,-13 0,6-14,-7 8,-6 6,33-27,-33 20,26-6,1-7,6-7,-20 13,0 8,-6 6,-1-14,1 1,6 6,-7-6,-6 13,6-27,-13 20,14 7,-8-13,-6-1,27-6,-7-13,-20 19,27-19,-20-1,6 7,1-26,-14 26,0 7,0-1,0 8,0-7,0-7,0 14,0 6,0-27,0 8,0-8,0 21,-7 6,7-20,0 7,-13 7,6-1,-7 7,14-6,0 0,-13 13,6-20,-6 20,-1-14,1 14,6-13,-6 6,0 7,-8-13,8 13,-7-14,-14 7,21 7,-21-13,1 0,-1-1,7 14,21 0,-21-7,13 7,-19 0,26 0,-33-13,0 13,13 0,-7 0,14 0,7 0,-7 0,-27 0,20 0,7 0,-14 0,7 0,21 0,-8 0,-19 0,19 0,1 0,6 0,-6 0,-7 0,-7-13,13 13,-19 0,13 0,6 0,-6 0,-13 0,-14-7,-14 7,55 0,-41 0,13 0,21 0,-34 0,27 0,-7 0,7 0,6 0,8 0,-21 0,-20 0,40 0,-33 0,33 0,-6 0,-21 0,-13 0,27 0,-27 0,14 0,19 0,-33-13,34 13,-21 0,28 0,-8 0,-6 0,7 0,-34 0,13 0,21 0,-1 0,-19 0,26 0,-27 0,21 0,0 0,-81 0,87 0,-40 0,0 0,34 0,-21 0,27 0,-19 0,12 0,-6 0,-13 0,19 0,-6 0,-27 0,34 0,6 0,-20 0,14 0,6 0,-20 0,20 0,-33 0,33 0,-86 0,79 0,7 0,-26 0,19 0,-33 0,-20 0,34 0,-1 0,21 0,-14 0,20 0,-40 0,14 0,-1 0,21 0,-7-14,-20 14,19 0,1 0,-20 0,33 0,-6 0,-7 0,6 7,-6-7,7 0,-21 0,7 0,21 0,-21 0,14 0,6 0,7 13,-27-13,7 7,-14-7,21 13,-7 1,-7-8,20-6,-6 14,-14-14,27 13,-7-13,7 14,-13-14,-1 0,8 6,-21 8,7-1,6-13,14 7,-13-7,6 13,-6-13,13 14,-14-1,8-13,-8 7,14 6,-13-13,13 14,-14-8,14 8,-6-1,6 7,-14-20,14 14,0-1,0-6,0 20,0-20,0 6,0 0,0 7,0-6,0-1,0-6,7 20,-7-14,0-6,0 6,7-13,-7 14,0-8,13-6,-13 14,0-1,0-6,0 6,14-13,-14 14,0-1,0-6,0 6,0 1,0-7,0 6,0 0,0 1,0-8,13-6,-13 14,0-1,7-6,-7 6,0 1,0-7,13-7,-13 13,0 0,14-13,-14 14,0-7,0 6,0 0,6-13,-6 7,0 6,0 1,14-14,-14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8707.09 7513.01,'7'0,"0"0,6 0,0 0,8 0,-1 0,7 13,-14-13,7 0,0 13,-6-13,-1 0,0 0,-6 0,20 7,-7-7,14 13,-7-13,-7 14,-7-14,7 0,-20 7,27-7,-7 13,-6-13,6 0,0 0,-7 0,14 0,-27 13,7-13,6 0,1 0,-8 0,8 0,-1 0,1 14,-8-14,21 0,-7 0,-6 0,6 0,-7 0,7 0,7 0,-7 0,-6-7,-1 7,-6 0,20-13,-21 13,8 0,-1 0,1 0,-8 0,8 0,-1 0,7 6,-6-6,-8 0,8 0,13 14,-21-14,21 0,-20 0,20 0,-14 0,7 0,0 0,-6 0,6 0,-7 0,1 0,-1 0,7-7,-6 7,33-13,-27 13,-20-14,20 14,-7-6,1 6,6 0,-7 0,7-14,7 14,-7-13,-6 13,6 0,-7 0,-13-7,14 7,-8 0,8-13,-1 13,-6 0,6 0,1 0,-1 0,-6 0,6 0,1-14,-8 14,8 0,-1 0,1-6,-8 6,8 0,-1 0,-6 0,-7-14,13 14,1 0,-1 0,7 0,-6 0,-8 0,21 0,-20 0,6 0,14 0,-20 0,6 0,1 0,-8 0,8 0,-1 0,1 0,-8 0,21-13,-7 13,1 0,-8 0,0-14,1 14,-8 0,8 0,-1-6,-6 6,6 0,1 0,-1 0,-6 0,6 0,1 0,6 0,-7 0,7 0,-6 0,6 0,7 0,-7 0,-7 0,8-14,-8 14,0 0,-6-13,6 13,1 0,-7-7,6 7,0 0,-13-13,14 13,-14-14,7 14,6-13,0 6,-6-6,-7-1,14 8,-1-8,0 1,-13 6,7-6,6-1,1-6,-7 7,-7-7,13 6,0 14,-13-13,0-1,14 14,-7 0,-7-6,13 6,-13-14,0 1,0 6,0-6,0-1,0 1,0 6,0-6,0-1,0-6,-7 0,7 7,-6-14,6 20,-14-6,1-1,13 7,0-6,-14 13,8-13,-8-7,-6 6,7 14,-1-20,-6 7,7 13,13-14,-14 7,8 7,-8 0,1-13,-1 0,-6 13,7 0,-7-14,6 14,-6-7,-7 7,-13 0,13-13,14 13,-21-13,14 13,0 0,-20-20,33 20,-6 0,-8-14,-5 1,12 13,8-7,-8 7,-6 0,7 0,-1 0,-6 0,7 0,-8 0,-5 0,6 0,6 0,1 0,-7 0,6 0,-6 0,-13 0,19 0,-6 0,-7 0,-40-13,54 13,-7-14,-7 14,-7-7,1 7,33-13,-21 13,8 0,0 0,6 0,-6 0,-21 0,21 0,-1 0,-19-13,-1 13,27 0,-19 0,-8 0,21 0,6 0,-7 0,-12 0,19 0,-27 0,21 0,0 0,6 0,-33 0,6 0,27 0,-20 0,7 0,-6 0,-15 0,14 0,7 0,-7 0,21 0,-8 0,1 0,0 0,-21 0,0 0,-12 0,5 0,28 0,-1 0,-6 0,7 0,-7 0,-20 6,6-6,0 0,28 0,-8 0,-19 0,6 0,20 14,-6-14,-1 0,1 0,6 0,-20 6,7 8,7-14,6 0,7 13,-13-13,-1 0,1 7,6-7,-6 0,-7 13,-7 1,7-1,-7-6,20-7,-6 13,-1-13,14 14,-6-14,6 6,-27-6,27 14,-14-14,14 13,-6 1,6-8,-14 8,1-14,13 13,-7-13,7 7,-13 6,13 1,-14-7,14 6,0 0,-13-13,13 20,0-6,-7-14,7 13,0-6,0 6,0 1,0-1,0-6,0 6,0 1,0-7,0 6,0 0,0-6,0 6,0 1,0-1,0-6,0 6,0 1,0-7,0 6,0 0,0 1,0-7,0 6,0 0,14 7,-14 7,13-20,-13 6,13 1,-13-7,0 6,0 0,0-6,0 7,7-1,-7 0,14-6,-14 6,0 1,0-7,13-7,-13 13,7-13,-7 13,0 1,13-14,1 0,-14 7,13-7,-6 0,-7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2375.09 7861.01,'0'-13,"0"0,13 13,1 0,-1 0,-6 0,6 0,-13-14,34 14,-14 0,20 0,-20 0,0-7,-6 7,-1 0,7 0,7 0,-20 0,6 0,1 0,6 0,-7 0,1 0,-8 0,8 0,-1 0,-6 0,6 0,1 0,-1 0,-6 0,6 0,1 0,-8 0,8 0,-1 0,1 0,-8 0,8 0,-1 0,-6 0,6 0,1 0,-8 0,8 0,-1 0,-13 14,14-14,-8 0,8 0,-14 13,13-13,-6 14,6-14,1 0,-1 6,-6 8,6-14,1 0,-8 0,8 0,-1 0,-13-7,7 7,6 0,-13-7,14 7,-1 0,-13-13,7 13,6 0,1 0,-8 0,8 7,13-7,-21 0,8 0,-1 0,-6 0,6 0,1 0,-8 0,21 0,-13 0,-8 0,8 0,-1 0,-6 0,6 0,1 0,-1 0,-6 0,6 0,7 0,-6 0,-1 0,1 0,-8 0,8 0,-1 0,-6-7,6 7,1 0,-7 0,6 0,0 0,1 0,6 0,-7 7,-6-7,6 0,1 0,-1 0,-6 6,6-6,1 0,-7 0,6 0,0 0,-6 0,6 0,1 0,-14-13,13 13,-6 0,6 0,8 0,-8-13,0 13,8 0,-8 0,0 0,-6 0,6 0,1 0,-14-14,7 14,6 0,-13-7,13 7,1 0,-7-13,6 13,-13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8828.09 7861.01,'13'0,"1"0,-7 0,6 0,0 0,1 0,-14 7,6-7,8 0,-1 0,-6 0,6 0,1 0,-1 0,-6 0,20 0,-20 0,6 0,-13-7,13 7,-6 0,6 0,1 0,-1 0,-13-13,7 13,6 0,1 0,-7 0,6 0,0 0,1 0,-7 0,6 0,0 0,-6 7,6-7,1 13,-1-13,-13 7,7-7,6 0,1 0,-7 0,6 0,0 0,-6 0,20 0,-14 0,-6 0,6 0,1 0,-7 0,6 0,0 0,1 0,-7 0,6 0,0 0,7 0,-6 0,19 0,-12 0,-8 0,7 0,-6 0,-1 0,0 0,-6 0,6 0,1 0,-7 0,6 0,0 0,-6 0,7 0,-1 0,0 0,-6 0,7 0,-1 0,-6 0,6 0,0 0,1 0,-7 0,6 0,-13-14,13 14,-6 0,7 0,-1 0,-6 0,6 0,1 0,-1 0,-13 7,7-7,6 0,0 7,-6-7,20 13,-14-13,-6 14,7-14,6 0,-7 0,1 0,-1 0,-6 0,19 0,-19 0,7 0,-1 0,-6 0,6 0,1 0,-1-7,-6 7,6 0,1 0,-8 0,8 0,-1 0,0 0,-6 0,7 0,-1 0,-6 0,6 0,7 0,-6 0,-1 7,1-7,-8 0,8 0,-1 0,-6 0,6 0,1 0,-1 0,-6 0,6 0,1 0,-8 0,8 0,-1 0,-6 0,6 0,1 0,-1 0,-6 0,-7-7,13 7,-13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6191.13 8877.06,'0'-7,"0"-6,0-1,14 7,-14-7,14 0,6-7,-6 8,-14-1,14 14,-14-7,7-7,21-7,-21-6,20-8,-13 14,7-13,-21 20,14-14,6-6,-20 27,14 7,0-42,7 1,-7 13,6-20,1 13,-21 28,28-41,-14 20,6-20,-20 41,21-28,7-13,-8 13,-20 21,28-20,-21 20,7-20,0 20,-14 7,20-28,8-27,-28 48,0 7,21-34,0-28,-8 41,-13 21,0-7,35-48,-35 48,14-20,0 27,-1-21,8-27,-21 41,21-21,-21 21,14 1,-14 6,14-21,20-20,-34 41,21-42,-7 36,6-22,-20 21,28-48,-14 55,-14-7,21-20,13-29,-6 8,-21 41,20-41,-13 55,7-48,-7 34,-7-21,7 35,6-34,-20 20,28-21,-14 21,-7-20,20-1,-6 14,-7 8,0-8,-7 7,7-14,6 8,8-15,-7 7,-21 21,27-6,-6-22,0 1,7 6,-8-7,-20 28,35-34,-21 34,-1-21,8-6,14-1,-8 1,8-1,-14 7,6 8,-27 6,21-7,7-14,-7 8,-1 6,8 0,-7-6,6-22,-6 29,0-8,20-7,-34 15,28-15,-8 0,-6 8,7 6,6-14,-13 8,7 6,6 0,-13-6,0 6,20-14,-34 22,28-15,-7 7,6-13,-13 20,20-21,1 1,-15 13,8-7,0-6,-1 13,-20 7,0 0,-7 14,27-34,1 20,-21-7,34 0,-13-6,-8 13,15-21,-15 28,-6-20,-7 27,34-35,-13 14,-14 8,-7-1,34-7,-13-7,-1-6,15 13,-15-7,-20 28,7-20,13-15,-20 35,7-21,13-6,15 6,-22-7,8 8,-14 6,-7 0,20-7,1 0,-8 8,-6-8,-7 7,-7 0,34-7,-34 8,21-22,7 7,-15 8,-20 6,14 14,7-35,13 1,-6 13,7-14,-15 8,8 6,-7-14,6 8,8-8,-14 14,6-6,-6 20,-21-7,21 0,-7 0,13-6,-6 6,-7 7,7-7,-7-14,6 21,-6-6,0-1,7 7,-1-7,-6 0,21 7,-21-7,-1 1,8-1,-7 14,7-7,-7-7,-1 14,-6 0,7-14,7 14,7-7,-15 7,8 0,0 0,7-14,-8 14,15-13,-1 13,-6 0,-14 0,7-14,-1 14,8 0,-21 0,21 0,-8 0,8 0,7 0,-15 0,15 0,6 0,-34 0,21-7,13 7,1 0,-21 0,13-14,-6 14,6 0,1-14,-28 14,7 0,0 0,20 0,-13 0,20 0,-20 0,14 0,-1 0,-20 0,0 0,-7 0,27-7,-20 7,14 0,-7 0,-8 0,-6 0,21 0,-7 0,-7 0,6 0,8 0,-21 0,7 0,0 0,-1 0,8 0,0 0,-7 14,13 0,-6-14,0 7,7-7,-28 14,6-14,22 14,-14-14,7 13,-7-13,-8 0,8 7,14-7,-7 14,-8 0,8-14,-7 7,-7-7,7 0,0 0,-14 14,13-14,-6 0,-7 14,14-14,0 13,-7-13,7 0,0 7,-1-7,-6 0,-7 14,0-14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8:10:1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12600.1 3636.06,'14'0,"-14"14,14 0,-14-7,0 7,14 0,-7 6,-7-6,14 0,0 7,-14-7,0-8,6 8,-6 0,0 0,14-14,-14 7,0 7,-7-14,7 13,-7-13,-6 0,-1 0,7 0,-7 0,0 0,14 7,-14-7,7 0,-6 0,-1 0,7 0,-7 0,14 14,-14-14,7 0,-6 0,-1 0,0 0,7 0,-7 0,0 0,7 0,-6 0,-1 0,14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0T11:42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14030.7 5654.01,'0'-13,"13"13,1 0,19 0,-19 0,53 0,-54-13,21 13,-21 0,27 0,-26 0,-1 0,-6 0,6 0,14 0,7 0,-28 0,8 0,-1 0,1 0,-8 0,8 0,33 0,-14 0,14 0,7 0,-27 0,20 0,20 0,-47 0,-7 0,21 0,-21 0,1 0,-8 0,8 0,-1 0,-6 0,6 0,14 0,-27 6,20-6,0 0,-6 0,6 14,20-14,-33 0,6 0,1 0,-7 6,39-6,-12 14,-7-14,6 0,-12 0,-8 13,0-13,-6 0,6 0,1 0,-1 0,-6 0,20 0,-7 0,-7 0,8 0,-8-6,0 6,-6 0,6 0,1 0,-7 0,6 0,0 0,1 0,-7 0,6 0,7 0,7 0,-14 0,-6 0,20 0,-20 0,6 0,0 0,-6 0,7 0,-1 0,7 0,-6 6,32-6,-32 0,-7 0,6 0,7 0,7 0,-20 0,6 0,1 0,-14-6,13 6,-6 0,-7-14,0 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9631.06 4992.06,'7'0,"34"13,-34-13,7 14,0-14,-14 14,21-7,13 27,-20-20,0 0,-7-7,7 21,-1-28,-6 14,-7-8,14-6,-14 14,14 0,0-14,-14 7,7-7,7 0,-1 0,-6 0,7 0,0 0,0 0,-7 0,27-28,-20 21,7-6,7-15,-15 28,8-21,0 7,-21 7,28-6,-15-1,-6 7,7-7,0 14,-7-14,7 0,-1 8,8-22,-7 28,0-7,-14-7,7 14,7-14,-14 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1:52:0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9693.06 5558.06,'7'0,"7"0,7 28,6-7,-6 7,0-22,-21 8,14-14,-1 21,8-7,-7 0,-14-1,14-6,-7 7,20 7,-20-7,7 0,0-7,-14 6,14-13,-7 14,7-14,-1 0,-6 0,7 0,0 0,-7 0,7 0,-14-7,14 7,-1 0,-6-14,7 14,-14-6,21-8,-7 0,13-7,-6 0,0 8,-21-1,27-21,-6 21,7-6,-7-8,-21 21,13-7,-6 14,-7-14,0 7,0 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4T17:49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8206.63 9140.06,'0'-14,"-7"14,-7-14,-7-6,-6-8,-8-7,0-6,1-1,34 36,-35-29,35 21,-34-34,-8-1,35 35,-27-20,-15-35,22 34,27 21,-7 7,-21-20,28 13,-21-21,8 28,-15-55,28 55,-14-20,-20-22,13 1,-7-7,28 41,-21-35,-6-34,6 35,21 34,-14 7,7-41,-20-28,-1 14,28 48,-7-55,-21 20,21-34,-6 69,-1-41,14 21,-14 20,0-42,14 43,-7-1,-7-35,14 8,-13-1,6 35,7-34,-14 34,14-28,-14-27,0 14,14 41,-7-55,7 13,-14-27,14 62,-13-34,13-35,0 35,0 34,0-35,0-13,0 0,0 48,0-41,0 41,0-34,0-1,0 35,0 7,7-41,-7-14,6 0,-6 55,0-7,0-48,14 6,-14 8,14 20,-14-6,0 13,7-21,-7 36,14-43,-14 35,0 0,14-27,-1-21,8 0,-21 48,14-35,-14 35,28-41,-21-7,6 0,15-14,-21 62,7-41,0 6,0 35,-8-34,8-1,-14 43,14 6,-7-35,7-6,-14 6,14 35,-7-35,-7 28,13-34,-13 34,14-28,7 8,-7-28,0 20,6-27,-6 27,0 35,-14-14,0 0,21-20,-7-1,-7 35,-7-7,27-34,-27 34,7-21,21-6,-14 20,6-21,-6 15,7-1,-7-21,6 8,8 13,-21-7,-7 22,14 6,-14-28,27 7,-20-7,21 8,-28 6,21 7,-21-7,14 14,6-21,8-20,-7 34,13-21,-6 8,-7-8,-1 7,15 0,-35 8,14 13,14-21,-28 7,6 14,8-14,0 0,-7 8,-7-8,14 14,-14-14,14 14,-14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5AAD8-2F0F-4EB8-B189-7AE0E68A5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B3770-1BF7-4221-813D-6DFCCF95DE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5.xml"/><Relationship Id="rId4" Type="http://schemas.openxmlformats.org/officeDocument/2006/relationships/image" Target="../media/image7.png"/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7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tags" Target="../tags/tag2.xml"/><Relationship Id="rId3" Type="http://schemas.openxmlformats.org/officeDocument/2006/relationships/image" Target="../media/image13.png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10" Type="http://schemas.openxmlformats.org/officeDocument/2006/relationships/customXml" Target="../ink/ink8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customXml" Target="../ink/ink12.xml"/><Relationship Id="rId7" Type="http://schemas.openxmlformats.org/officeDocument/2006/relationships/image" Target="../media/image42.png"/><Relationship Id="rId6" Type="http://schemas.openxmlformats.org/officeDocument/2006/relationships/customXml" Target="../ink/ink11.xml"/><Relationship Id="rId5" Type="http://schemas.openxmlformats.org/officeDocument/2006/relationships/image" Target="../media/image41.png"/><Relationship Id="rId4" Type="http://schemas.openxmlformats.org/officeDocument/2006/relationships/customXml" Target="../ink/ink10.xml"/><Relationship Id="rId3" Type="http://schemas.openxmlformats.org/officeDocument/2006/relationships/image" Target="../media/image40.png"/><Relationship Id="rId2" Type="http://schemas.openxmlformats.org/officeDocument/2006/relationships/customXml" Target="../ink/ink9.x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45.png"/><Relationship Id="rId12" Type="http://schemas.openxmlformats.org/officeDocument/2006/relationships/customXml" Target="../ink/ink14.xml"/><Relationship Id="rId11" Type="http://schemas.openxmlformats.org/officeDocument/2006/relationships/image" Target="../media/image44.png"/><Relationship Id="rId10" Type="http://schemas.openxmlformats.org/officeDocument/2006/relationships/customXml" Target="../ink/ink13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customXml" Target="../ink/ink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customXml" Target="../ink/ink19.xml"/><Relationship Id="rId8" Type="http://schemas.openxmlformats.org/officeDocument/2006/relationships/image" Target="../media/image62.png"/><Relationship Id="rId7" Type="http://schemas.openxmlformats.org/officeDocument/2006/relationships/customXml" Target="../ink/ink18.xml"/><Relationship Id="rId6" Type="http://schemas.openxmlformats.org/officeDocument/2006/relationships/image" Target="../media/image61.png"/><Relationship Id="rId5" Type="http://schemas.openxmlformats.org/officeDocument/2006/relationships/customXml" Target="../ink/ink17.xml"/><Relationship Id="rId4" Type="http://schemas.openxmlformats.org/officeDocument/2006/relationships/image" Target="../media/image60.png"/><Relationship Id="rId3" Type="http://schemas.openxmlformats.org/officeDocument/2006/relationships/customXml" Target="../ink/ink16.xml"/><Relationship Id="rId2" Type="http://schemas.openxmlformats.org/officeDocument/2006/relationships/image" Target="../media/image5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3.png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3.xml"/><Relationship Id="rId4" Type="http://schemas.openxmlformats.org/officeDocument/2006/relationships/image" Target="../media/image2.png"/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customXml" Target="../ink/ink23.xml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customXml" Target="../ink/ink22.xml"/><Relationship Id="rId5" Type="http://schemas.openxmlformats.org/officeDocument/2006/relationships/image" Target="../media/image77.png"/><Relationship Id="rId4" Type="http://schemas.openxmlformats.org/officeDocument/2006/relationships/customXml" Target="../ink/ink21.xml"/><Relationship Id="rId3" Type="http://schemas.openxmlformats.org/officeDocument/2006/relationships/image" Target="../media/image76.png"/><Relationship Id="rId2" Type="http://schemas.openxmlformats.org/officeDocument/2006/relationships/customXml" Target="../ink/ink20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3.png"/><Relationship Id="rId15" Type="http://schemas.openxmlformats.org/officeDocument/2006/relationships/customXml" Target="../ink/ink26.xml"/><Relationship Id="rId14" Type="http://schemas.openxmlformats.org/officeDocument/2006/relationships/image" Target="../media/image82.png"/><Relationship Id="rId13" Type="http://schemas.openxmlformats.org/officeDocument/2006/relationships/customXml" Target="../ink/ink25.xml"/><Relationship Id="rId12" Type="http://schemas.openxmlformats.org/officeDocument/2006/relationships/image" Target="../media/image81.png"/><Relationship Id="rId11" Type="http://schemas.openxmlformats.org/officeDocument/2006/relationships/customXml" Target="../ink/ink24.xml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customXml" Target="../ink/ink30.xml"/><Relationship Id="rId8" Type="http://schemas.openxmlformats.org/officeDocument/2006/relationships/image" Target="../media/image87.png"/><Relationship Id="rId7" Type="http://schemas.openxmlformats.org/officeDocument/2006/relationships/customXml" Target="../ink/ink29.xml"/><Relationship Id="rId6" Type="http://schemas.openxmlformats.org/officeDocument/2006/relationships/image" Target="../media/image86.png"/><Relationship Id="rId5" Type="http://schemas.openxmlformats.org/officeDocument/2006/relationships/customXml" Target="../ink/ink28.xml"/><Relationship Id="rId4" Type="http://schemas.openxmlformats.org/officeDocument/2006/relationships/image" Target="../media/image85.png"/><Relationship Id="rId3" Type="http://schemas.openxmlformats.org/officeDocument/2006/relationships/customXml" Target="../ink/ink27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96.png"/><Relationship Id="rId25" Type="http://schemas.openxmlformats.org/officeDocument/2006/relationships/customXml" Target="../ink/ink38.xml"/><Relationship Id="rId24" Type="http://schemas.openxmlformats.org/officeDocument/2006/relationships/image" Target="../media/image95.png"/><Relationship Id="rId23" Type="http://schemas.openxmlformats.org/officeDocument/2006/relationships/customXml" Target="../ink/ink37.xml"/><Relationship Id="rId22" Type="http://schemas.openxmlformats.org/officeDocument/2006/relationships/image" Target="../media/image94.png"/><Relationship Id="rId21" Type="http://schemas.openxmlformats.org/officeDocument/2006/relationships/customXml" Target="../ink/ink36.xml"/><Relationship Id="rId20" Type="http://schemas.openxmlformats.org/officeDocument/2006/relationships/image" Target="../media/image93.png"/><Relationship Id="rId2" Type="http://schemas.openxmlformats.org/officeDocument/2006/relationships/image" Target="../media/image84.png"/><Relationship Id="rId19" Type="http://schemas.openxmlformats.org/officeDocument/2006/relationships/customXml" Target="../ink/ink35.xml"/><Relationship Id="rId18" Type="http://schemas.openxmlformats.org/officeDocument/2006/relationships/image" Target="../media/image92.png"/><Relationship Id="rId17" Type="http://schemas.openxmlformats.org/officeDocument/2006/relationships/customXml" Target="../ink/ink34.xml"/><Relationship Id="rId16" Type="http://schemas.openxmlformats.org/officeDocument/2006/relationships/image" Target="../media/image91.png"/><Relationship Id="rId15" Type="http://schemas.openxmlformats.org/officeDocument/2006/relationships/customXml" Target="../ink/ink33.xml"/><Relationship Id="rId14" Type="http://schemas.openxmlformats.org/officeDocument/2006/relationships/image" Target="../media/image90.png"/><Relationship Id="rId13" Type="http://schemas.openxmlformats.org/officeDocument/2006/relationships/customXml" Target="../ink/ink32.xml"/><Relationship Id="rId12" Type="http://schemas.openxmlformats.org/officeDocument/2006/relationships/image" Target="../media/image89.png"/><Relationship Id="rId11" Type="http://schemas.openxmlformats.org/officeDocument/2006/relationships/customXml" Target="../ink/ink31.xml"/><Relationship Id="rId10" Type="http://schemas.openxmlformats.org/officeDocument/2006/relationships/image" Target="../media/image88.png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customXml" Target="../ink/ink41.xml"/><Relationship Id="rId5" Type="http://schemas.openxmlformats.org/officeDocument/2006/relationships/image" Target="../media/image99.png"/><Relationship Id="rId4" Type="http://schemas.openxmlformats.org/officeDocument/2006/relationships/customXml" Target="../ink/ink40.xml"/><Relationship Id="rId3" Type="http://schemas.openxmlformats.org/officeDocument/2006/relationships/image" Target="../media/image98.png"/><Relationship Id="rId2" Type="http://schemas.openxmlformats.org/officeDocument/2006/relationships/customXml" Target="../ink/ink39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6.png"/><Relationship Id="rId6" Type="http://schemas.openxmlformats.org/officeDocument/2006/relationships/customXml" Target="../ink/ink44.xml"/><Relationship Id="rId5" Type="http://schemas.openxmlformats.org/officeDocument/2006/relationships/image" Target="../media/image105.png"/><Relationship Id="rId4" Type="http://schemas.openxmlformats.org/officeDocument/2006/relationships/customXml" Target="../ink/ink43.xml"/><Relationship Id="rId3" Type="http://schemas.openxmlformats.org/officeDocument/2006/relationships/image" Target="../media/image104.png"/><Relationship Id="rId2" Type="http://schemas.openxmlformats.org/officeDocument/2006/relationships/customXml" Target="../ink/ink42.xml"/><Relationship Id="rId1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png"/><Relationship Id="rId8" Type="http://schemas.openxmlformats.org/officeDocument/2006/relationships/customXml" Target="../ink/ink46.xml"/><Relationship Id="rId7" Type="http://schemas.openxmlformats.org/officeDocument/2006/relationships/image" Target="../media/image112.png"/><Relationship Id="rId6" Type="http://schemas.openxmlformats.org/officeDocument/2006/relationships/customXml" Target="../ink/ink45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14.png"/><Relationship Id="rId10" Type="http://schemas.openxmlformats.org/officeDocument/2006/relationships/customXml" Target="../ink/ink47.xml"/><Relationship Id="rId1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customXml" Target="../ink/ink51.xml"/><Relationship Id="rId8" Type="http://schemas.openxmlformats.org/officeDocument/2006/relationships/image" Target="../media/image119.png"/><Relationship Id="rId7" Type="http://schemas.openxmlformats.org/officeDocument/2006/relationships/customXml" Target="../ink/ink50.xml"/><Relationship Id="rId6" Type="http://schemas.openxmlformats.org/officeDocument/2006/relationships/image" Target="../media/image118.png"/><Relationship Id="rId5" Type="http://schemas.openxmlformats.org/officeDocument/2006/relationships/customXml" Target="../ink/ink49.xml"/><Relationship Id="rId4" Type="http://schemas.openxmlformats.org/officeDocument/2006/relationships/image" Target="../media/image117.png"/><Relationship Id="rId3" Type="http://schemas.openxmlformats.org/officeDocument/2006/relationships/customXml" Target="../ink/ink48.xml"/><Relationship Id="rId2" Type="http://schemas.openxmlformats.org/officeDocument/2006/relationships/image" Target="../media/image11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0.png"/><Relationship Id="rId1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png"/><Relationship Id="rId8" Type="http://schemas.openxmlformats.org/officeDocument/2006/relationships/customXml" Target="../ink/ink54.xml"/><Relationship Id="rId7" Type="http://schemas.openxmlformats.org/officeDocument/2006/relationships/image" Target="../media/image127.png"/><Relationship Id="rId6" Type="http://schemas.openxmlformats.org/officeDocument/2006/relationships/customXml" Target="../ink/ink53.xml"/><Relationship Id="rId5" Type="http://schemas.openxmlformats.org/officeDocument/2006/relationships/image" Target="../media/image126.png"/><Relationship Id="rId4" Type="http://schemas.openxmlformats.org/officeDocument/2006/relationships/customXml" Target="../ink/ink52.xml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9.png"/><Relationship Id="rId10" Type="http://schemas.openxmlformats.org/officeDocument/2006/relationships/customXml" Target="../ink/ink55.xml"/><Relationship Id="rId1" Type="http://schemas.openxmlformats.org/officeDocument/2006/relationships/image" Target="../media/image123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9.png"/><Relationship Id="rId6" Type="http://schemas.openxmlformats.org/officeDocument/2006/relationships/customXml" Target="../ink/ink57.xml"/><Relationship Id="rId5" Type="http://schemas.openxmlformats.org/officeDocument/2006/relationships/image" Target="../media/image138.png"/><Relationship Id="rId4" Type="http://schemas.openxmlformats.org/officeDocument/2006/relationships/customXml" Target="../ink/ink56.xml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进程池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2024-6-4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pipe</a:t>
            </a:r>
            <a:r>
              <a:rPr lang="zh-CN" altLang="en-US"/>
              <a:t>匿名管道的问题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1337945"/>
            <a:ext cx="5641975" cy="5254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220" y="1981200"/>
            <a:ext cx="5022850" cy="1549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60185" y="3841750"/>
            <a:ext cx="4016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zh-CN" altLang="en-US">
                <a:solidFill>
                  <a:srgbClr val="FF0000"/>
                </a:solidFill>
              </a:rPr>
              <a:t>匿名管道</a:t>
            </a:r>
            <a:r>
              <a:rPr lang="zh-CN" altLang="en-US"/>
              <a:t>无法解决进程间传递文件描述符的功能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1849120" y="3953510"/>
              <a:ext cx="418465" cy="304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1849120" y="3953510"/>
                <a:ext cx="41846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1896110" y="4907280"/>
              <a:ext cx="461010" cy="22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1896110" y="4907280"/>
                <a:ext cx="461010" cy="222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socketpair + sendmsg/recvmsg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搞定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进程间文件描述符的传递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2150" y="3809365"/>
            <a:ext cx="55251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socketpair创建的描述符任意一端既可以读也可以写，</a:t>
            </a:r>
            <a:endParaRPr lang="zh-CN" altLang="en-US"/>
          </a:p>
          <a:p>
            <a:pPr algn="l"/>
            <a:r>
              <a:rPr lang="zh-CN" altLang="en-US"/>
              <a:t>但只局限于</a:t>
            </a:r>
            <a:r>
              <a:rPr lang="zh-CN" altLang="en-US" b="1">
                <a:solidFill>
                  <a:srgbClr val="FF0000"/>
                </a:solidFill>
              </a:rPr>
              <a:t>父子进程</a:t>
            </a:r>
            <a:r>
              <a:rPr lang="zh-CN" altLang="en-US"/>
              <a:t>中，</a:t>
            </a:r>
            <a:r>
              <a:rPr lang="zh-CN" altLang="en-US">
                <a:solidFill>
                  <a:srgbClr val="FF0000"/>
                </a:solidFill>
              </a:rPr>
              <a:t>是全双工的管道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25395"/>
            <a:ext cx="5286375" cy="9385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2150" y="4700905"/>
            <a:ext cx="60826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domin    </a:t>
            </a:r>
            <a:r>
              <a:rPr lang="zh-CN" altLang="en-US"/>
              <a:t>表示协议族，必须为AF_LOCAL或</a:t>
            </a:r>
            <a:r>
              <a:rPr lang="en-US" altLang="zh-CN">
                <a:solidFill>
                  <a:srgbClr val="FF0000"/>
                </a:solidFill>
              </a:rPr>
              <a:t>AF_UNIX</a:t>
            </a:r>
            <a:r>
              <a:rPr lang="zh-CN" altLang="en-US">
                <a:solidFill>
                  <a:srgbClr val="FF0000"/>
                </a:solidFill>
              </a:rPr>
              <a:t>（同义）</a:t>
            </a:r>
            <a:br>
              <a:rPr lang="zh-CN" altLang="en-US"/>
            </a:br>
            <a:r>
              <a:rPr lang="en-US" altLang="zh-CN"/>
              <a:t>type       表示类型，</a:t>
            </a:r>
            <a:r>
              <a:rPr lang="en-US" altLang="zh-CN">
                <a:solidFill>
                  <a:srgbClr val="FF0000"/>
                </a:solidFill>
              </a:rPr>
              <a:t>SOCK_STREAM</a:t>
            </a:r>
            <a:r>
              <a:rPr lang="zh-CN" altLang="en-US"/>
              <a:t>或</a:t>
            </a:r>
            <a:r>
              <a:rPr lang="en-US" altLang="zh-CN"/>
              <a:t>SOCK_DGRAM</a:t>
            </a:r>
            <a:endParaRPr lang="en-US" altLang="zh-CN"/>
          </a:p>
          <a:p>
            <a:pPr algn="l"/>
            <a:r>
              <a:rPr lang="en-US" altLang="zh-CN"/>
              <a:t>              </a:t>
            </a:r>
            <a:r>
              <a:rPr lang="zh-CN" altLang="en-US"/>
              <a:t>为前者时，创建的是流管道</a:t>
            </a:r>
            <a:endParaRPr lang="en-US" altLang="zh-CN"/>
          </a:p>
          <a:p>
            <a:pPr algn="l"/>
            <a:r>
              <a:rPr lang="en-US" altLang="zh-CN"/>
              <a:t>protocol </a:t>
            </a:r>
            <a:r>
              <a:rPr lang="zh-CN" altLang="en-US">
                <a:solidFill>
                  <a:srgbClr val="FF0000"/>
                </a:solidFill>
              </a:rPr>
              <a:t>必须是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  <a:p>
            <a:pPr algn="l"/>
            <a:r>
              <a:rPr lang="en-US" altLang="zh-CN"/>
              <a:t>sv           </a:t>
            </a:r>
            <a:r>
              <a:rPr lang="zh-CN" altLang="en-US"/>
              <a:t>用于保存创建的套接字对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20" y="2525395"/>
            <a:ext cx="5141595" cy="106997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774815" y="5770880"/>
            <a:ext cx="2877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需要的是进程间的</a:t>
            </a:r>
            <a:r>
              <a:rPr lang="en-US" altLang="zh-CN" b="1">
                <a:solidFill>
                  <a:srgbClr val="FF0000"/>
                </a:solidFill>
              </a:rPr>
              <a:t>dup</a:t>
            </a:r>
            <a:r>
              <a:rPr lang="zh-CN" altLang="en-US" b="1">
                <a:solidFill>
                  <a:srgbClr val="FF0000"/>
                </a:solidFill>
              </a:rPr>
              <a:t>机制</a:t>
            </a:r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909685" y="3574415"/>
              <a:ext cx="1202055" cy="342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909685" y="3574415"/>
                <a:ext cx="1202055" cy="342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1188085" y="5516880"/>
            <a:ext cx="9293225" cy="935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91260" y="2233930"/>
            <a:ext cx="9293225" cy="935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socketpair   </a:t>
            </a:r>
            <a:r>
              <a:rPr lang="zh-CN" altLang="en-US"/>
              <a:t>用匿名管道通信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1450" y="1568450"/>
            <a:ext cx="2752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socketpair</a:t>
            </a:r>
            <a:r>
              <a:rPr lang="zh-CN" altLang="en-US"/>
              <a:t>的管道示意图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063115" y="242189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 4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536190" y="569912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688965" y="241554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3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748655" y="564197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 3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2522220" y="330898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596245" y="26111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593070" y="57569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5" idx="2"/>
            <a:endCxn id="9" idx="0"/>
          </p:cNvCxnSpPr>
          <p:nvPr/>
        </p:nvCxnSpPr>
        <p:spPr>
          <a:xfrm>
            <a:off x="2816860" y="2905125"/>
            <a:ext cx="119380" cy="40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8" idx="2"/>
            <a:endCxn id="21" idx="0"/>
          </p:cNvCxnSpPr>
          <p:nvPr/>
        </p:nvCxnSpPr>
        <p:spPr>
          <a:xfrm>
            <a:off x="9789795" y="2876550"/>
            <a:ext cx="0" cy="10109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334500" y="2437765"/>
            <a:ext cx="910590" cy="438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  3</a:t>
            </a:r>
            <a:endParaRPr lang="en-US" altLang="zh-CN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231890" y="2145665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923540" y="5654040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9388475" y="3887470"/>
            <a:ext cx="802005" cy="73850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882140" y="429641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6047105" y="432562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22" name="圆角矩形 21"/>
          <p:cNvSpPr/>
          <p:nvPr/>
        </p:nvSpPr>
        <p:spPr>
          <a:xfrm>
            <a:off x="6686550" y="331470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cxnSp>
        <p:nvCxnSpPr>
          <p:cNvPr id="23" name="直接箭头连接符 22"/>
          <p:cNvCxnSpPr>
            <a:stCxn id="9" idx="3"/>
            <a:endCxn id="22" idx="1"/>
          </p:cNvCxnSpPr>
          <p:nvPr/>
        </p:nvCxnSpPr>
        <p:spPr>
          <a:xfrm>
            <a:off x="3349625" y="3700145"/>
            <a:ext cx="3336925" cy="5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2" idx="2"/>
          </p:cNvCxnSpPr>
          <p:nvPr/>
        </p:nvCxnSpPr>
        <p:spPr>
          <a:xfrm>
            <a:off x="7100570" y="4097020"/>
            <a:ext cx="4445" cy="1468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8" idx="0"/>
            <a:endCxn id="16" idx="2"/>
          </p:cNvCxnSpPr>
          <p:nvPr/>
        </p:nvCxnSpPr>
        <p:spPr>
          <a:xfrm flipH="1" flipV="1">
            <a:off x="6461125" y="5107940"/>
            <a:ext cx="41275" cy="5340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1"/>
            <a:endCxn id="3" idx="3"/>
          </p:cNvCxnSpPr>
          <p:nvPr/>
        </p:nvCxnSpPr>
        <p:spPr>
          <a:xfrm flipH="1" flipV="1">
            <a:off x="2709545" y="4687570"/>
            <a:ext cx="3337560" cy="292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0"/>
          </p:cNvCxnSpPr>
          <p:nvPr/>
        </p:nvCxnSpPr>
        <p:spPr>
          <a:xfrm flipV="1">
            <a:off x="2296160" y="2958465"/>
            <a:ext cx="10160" cy="13379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217660" y="5699125"/>
            <a:ext cx="932815" cy="4813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9775825" y="4689475"/>
            <a:ext cx="76835" cy="9753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流程图: 磁盘 28"/>
          <p:cNvSpPr/>
          <p:nvPr/>
        </p:nvSpPr>
        <p:spPr>
          <a:xfrm>
            <a:off x="10727055" y="3731895"/>
            <a:ext cx="1369060" cy="9848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磁盘文件</a:t>
            </a:r>
            <a:endParaRPr lang="zh-CN" altLang="en-US"/>
          </a:p>
          <a:p>
            <a:pPr algn="ctr"/>
            <a:r>
              <a:rPr lang="en-US" altLang="zh-CN"/>
              <a:t>file</a:t>
            </a:r>
            <a:endParaRPr lang="en-US" altLang="zh-CN"/>
          </a:p>
        </p:txBody>
      </p:sp>
      <p:cxnSp>
        <p:nvCxnSpPr>
          <p:cNvPr id="30" name="直接箭头连接符 29"/>
          <p:cNvCxnSpPr>
            <a:stCxn id="21" idx="3"/>
            <a:endCxn id="29" idx="2"/>
          </p:cNvCxnSpPr>
          <p:nvPr/>
        </p:nvCxnSpPr>
        <p:spPr>
          <a:xfrm flipV="1">
            <a:off x="10190480" y="4224655"/>
            <a:ext cx="536575" cy="32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574415" y="3415665"/>
            <a:ext cx="1576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sendmsg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62425" y="4592320"/>
            <a:ext cx="144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recvmsg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72105" y="6505575"/>
            <a:ext cx="845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当前子进程中已经被使用的文件描述符是</a:t>
            </a:r>
            <a:r>
              <a:rPr lang="en-US" altLang="zh-CN"/>
              <a:t>0,1,2,3, </a:t>
            </a:r>
            <a:r>
              <a:rPr lang="zh-CN" altLang="en-US"/>
              <a:t>再需要获取新的</a:t>
            </a:r>
            <a:r>
              <a:rPr lang="en-US" altLang="zh-CN"/>
              <a:t>fd</a:t>
            </a:r>
            <a:r>
              <a:rPr lang="zh-CN" altLang="en-US"/>
              <a:t>时，就是</a:t>
            </a:r>
            <a:r>
              <a:rPr lang="en-US" altLang="zh-CN" b="1">
                <a:solidFill>
                  <a:srgbClr val="FF0000"/>
                </a:solidFill>
              </a:rPr>
              <a:t>4</a:t>
            </a:r>
            <a:r>
              <a:rPr lang="zh-CN" altLang="en-US"/>
              <a:t>了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028430" y="4794250"/>
            <a:ext cx="2436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引用计数</a:t>
            </a:r>
            <a:r>
              <a:rPr lang="zh-CN" altLang="en-US"/>
              <a:t>标识当前有多少个文件描述符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9465" cy="1325880"/>
          </a:xfrm>
        </p:spPr>
        <p:txBody>
          <a:bodyPr/>
          <a:p>
            <a:r>
              <a:rPr lang="en-US" altLang="zh-CN"/>
              <a:t>sendmsg</a:t>
            </a:r>
            <a:r>
              <a:rPr lang="zh-CN" altLang="en-US"/>
              <a:t>的使用</a:t>
            </a:r>
            <a:r>
              <a:rPr lang="en-US" altLang="zh-CN"/>
              <a:t> —— </a:t>
            </a:r>
            <a:r>
              <a:rPr lang="zh-CN" altLang="en-US"/>
              <a:t>重点在结构体</a:t>
            </a:r>
            <a:r>
              <a:rPr lang="en-US" altLang="zh-CN"/>
              <a:t>msghdr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8950" y="1604645"/>
            <a:ext cx="6857365" cy="327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36030" y="2289175"/>
            <a:ext cx="5662930" cy="1995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8950" y="2317750"/>
            <a:ext cx="5539105" cy="196723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488950" y="4710430"/>
            <a:ext cx="50819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第一组参数，套接口地址成员（</a:t>
            </a:r>
            <a:r>
              <a:rPr lang="zh-CN" altLang="en-US">
                <a:solidFill>
                  <a:schemeClr val="accent4"/>
                </a:solidFill>
              </a:rPr>
              <a:t>未使用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第二组参数，</a:t>
            </a:r>
            <a:r>
              <a:rPr lang="en-US" altLang="zh-CN"/>
              <a:t>IO</a:t>
            </a:r>
            <a:r>
              <a:rPr lang="zh-CN" altLang="en-US"/>
              <a:t>向量缓冲区（聚集写，</a:t>
            </a:r>
            <a:r>
              <a:rPr lang="zh-CN" altLang="en-US">
                <a:solidFill>
                  <a:srgbClr val="FF0000"/>
                </a:solidFill>
              </a:rPr>
              <a:t>填充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第三组参数，附属数据缓冲区（</a:t>
            </a:r>
            <a:r>
              <a:rPr lang="zh-CN" altLang="en-US">
                <a:solidFill>
                  <a:srgbClr val="FF0000"/>
                </a:solidFill>
              </a:rPr>
              <a:t>填充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第四组参数，接收信息标记位（</a:t>
            </a:r>
            <a:r>
              <a:rPr lang="zh-CN" altLang="en-US">
                <a:solidFill>
                  <a:schemeClr val="accent4"/>
                </a:solidFill>
              </a:rPr>
              <a:t>未使用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216015" y="4642485"/>
            <a:ext cx="538099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第二组成员</a:t>
            </a:r>
            <a:r>
              <a:rPr lang="zh-CN" altLang="en-US"/>
              <a:t>的</a:t>
            </a:r>
            <a:r>
              <a:rPr lang="en-US" altLang="zh-CN"/>
              <a:t>msg_iovlen</a:t>
            </a:r>
            <a:r>
              <a:rPr lang="zh-CN" altLang="en-US"/>
              <a:t>指的是数组元素的个数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第三组成员</a:t>
            </a:r>
            <a:r>
              <a:rPr lang="zh-CN" altLang="en-US"/>
              <a:t>的</a:t>
            </a:r>
            <a:r>
              <a:rPr lang="en-US" altLang="zh-CN"/>
              <a:t>msg_controllen</a:t>
            </a:r>
            <a:r>
              <a:rPr lang="zh-CN" altLang="en-US"/>
              <a:t>指的是控制信息所占用</a:t>
            </a:r>
            <a:endParaRPr lang="zh-CN" altLang="en-US"/>
          </a:p>
          <a:p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总字节数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在我们的使用中，控制信息用</a:t>
            </a:r>
            <a:r>
              <a:rPr lang="en-US" altLang="zh-CN">
                <a:solidFill>
                  <a:srgbClr val="FF0000"/>
                </a:solidFill>
              </a:rPr>
              <a:t>cmsghdr</a:t>
            </a:r>
            <a:r>
              <a:rPr lang="zh-CN" altLang="en-US"/>
              <a:t>结构体来填充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" name="墨迹 2"/>
              <p14:cNvContentPartPr/>
              <p14:nvPr/>
            </p14:nvContentPartPr>
            <p14:xfrm>
              <a:off x="6116320" y="3130550"/>
              <a:ext cx="426720" cy="1676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9"/>
            </p:blipFill>
            <p:spPr>
              <a:xfrm>
                <a:off x="6116320" y="3130550"/>
                <a:ext cx="426720" cy="167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155690" y="3529965"/>
              <a:ext cx="400050" cy="1676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155690" y="3529965"/>
                <a:ext cx="400050" cy="167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3531870"/>
            <a:ext cx="5750560" cy="2193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结构体</a:t>
            </a:r>
            <a:r>
              <a:rPr lang="en-US" altLang="zh-CN"/>
              <a:t>struct </a:t>
            </a:r>
            <a:r>
              <a:rPr lang="en-US" altLang="zh-CN">
                <a:solidFill>
                  <a:srgbClr val="FF0000"/>
                </a:solidFill>
              </a:rPr>
              <a:t>iovec</a:t>
            </a:r>
            <a:r>
              <a:rPr lang="zh-CN" altLang="en-US"/>
              <a:t>的使用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70" y="1845310"/>
            <a:ext cx="10515600" cy="4351338"/>
          </a:xfrm>
        </p:spPr>
        <p:txBody>
          <a:bodyPr/>
          <a:p>
            <a:r>
              <a:rPr lang="en-US" altLang="zh-CN"/>
              <a:t>writev</a:t>
            </a:r>
            <a:endParaRPr lang="en-US" altLang="zh-CN"/>
          </a:p>
          <a:p>
            <a:r>
              <a:rPr lang="en-US" altLang="zh-CN"/>
              <a:t>readv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7982585" y="1694180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82585" y="2246630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982585" y="3903980"/>
            <a:ext cx="1155065" cy="7715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7982585" y="2799080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82585" y="3351530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982585" y="4675505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82585" y="5227955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58840" y="1756410"/>
            <a:ext cx="2126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msg_iov[0].iov_base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958840" y="2338705"/>
            <a:ext cx="1965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msg_iov[0].iov_len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024245" y="2943860"/>
            <a:ext cx="2126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msg_iov[1].iov_base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045200" y="3443605"/>
            <a:ext cx="1965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msg_iov[1].iov_len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832475" y="4733290"/>
            <a:ext cx="2831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msg_iov[iovcnt-1].iov_base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752465" y="5278755"/>
            <a:ext cx="2670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msg_iov[</a:t>
            </a:r>
            <a:r>
              <a:rPr lang="en-US" altLang="zh-CN">
                <a:sym typeface="+mn-ea"/>
              </a:rPr>
              <a:t>iovcnt-1</a:t>
            </a:r>
            <a:r>
              <a:rPr lang="en-US" altLang="zh-CN"/>
              <a:t>].iov_len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10010775" y="1725930"/>
            <a:ext cx="1614170" cy="48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缓冲区</a:t>
            </a:r>
            <a:r>
              <a:rPr lang="en-US" altLang="zh-CN"/>
              <a:t>0</a:t>
            </a:r>
            <a:endParaRPr lang="en-US" altLang="zh-CN"/>
          </a:p>
        </p:txBody>
      </p:sp>
      <p:cxnSp>
        <p:nvCxnSpPr>
          <p:cNvPr id="25" name="直接箭头连接符 24"/>
          <p:cNvCxnSpPr>
            <a:stCxn id="10" idx="3"/>
            <a:endCxn id="24" idx="1"/>
          </p:cNvCxnSpPr>
          <p:nvPr/>
        </p:nvCxnSpPr>
        <p:spPr>
          <a:xfrm>
            <a:off x="9137650" y="1970405"/>
            <a:ext cx="87312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/>
          <p:cNvSpPr/>
          <p:nvPr/>
        </p:nvSpPr>
        <p:spPr>
          <a:xfrm rot="16200000">
            <a:off x="10742295" y="1524635"/>
            <a:ext cx="151130" cy="16148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553065" y="24491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长度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10067925" y="2854325"/>
            <a:ext cx="1614170" cy="48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缓冲区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30" name="直接箭头连接符 29"/>
          <p:cNvCxnSpPr>
            <a:endCxn id="29" idx="1"/>
          </p:cNvCxnSpPr>
          <p:nvPr/>
        </p:nvCxnSpPr>
        <p:spPr>
          <a:xfrm>
            <a:off x="9194800" y="3098800"/>
            <a:ext cx="87312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大括号 30"/>
          <p:cNvSpPr/>
          <p:nvPr/>
        </p:nvSpPr>
        <p:spPr>
          <a:xfrm rot="16200000">
            <a:off x="10799445" y="2648585"/>
            <a:ext cx="151130" cy="16148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610215" y="35731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长度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010140" y="4789170"/>
            <a:ext cx="1614170" cy="48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缓冲区</a:t>
            </a:r>
            <a:r>
              <a:rPr lang="en-US" altLang="zh-CN"/>
              <a:t>n-1</a:t>
            </a:r>
            <a:endParaRPr lang="en-US" altLang="zh-CN"/>
          </a:p>
        </p:txBody>
      </p:sp>
      <p:cxnSp>
        <p:nvCxnSpPr>
          <p:cNvPr id="34" name="直接箭头连接符 33"/>
          <p:cNvCxnSpPr>
            <a:endCxn id="33" idx="1"/>
          </p:cNvCxnSpPr>
          <p:nvPr/>
        </p:nvCxnSpPr>
        <p:spPr>
          <a:xfrm>
            <a:off x="9137015" y="5033645"/>
            <a:ext cx="87312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左大括号 34"/>
          <p:cNvSpPr/>
          <p:nvPr/>
        </p:nvSpPr>
        <p:spPr>
          <a:xfrm rot="16200000">
            <a:off x="10741660" y="4587875"/>
            <a:ext cx="151130" cy="16148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552430" y="5512435"/>
            <a:ext cx="1000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长度</a:t>
            </a:r>
            <a:r>
              <a:rPr lang="en-US" altLang="zh-CN"/>
              <a:t>n-1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403840" y="192405"/>
            <a:ext cx="13258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第二组成员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82585" y="1692275"/>
            <a:ext cx="1155065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982585" y="2250440"/>
            <a:ext cx="1155065" cy="552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7818755" y="1687830"/>
            <a:ext cx="75565" cy="10763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7778750" y="2817495"/>
            <a:ext cx="75565" cy="10763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7743190" y="4675505"/>
            <a:ext cx="75565" cy="10763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58875" y="5751830"/>
            <a:ext cx="36874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struct iovec * </a:t>
            </a:r>
            <a:r>
              <a:rPr lang="en-US" altLang="zh-CN">
                <a:solidFill>
                  <a:srgbClr val="FF0000"/>
                </a:solidFill>
              </a:rPr>
              <a:t>msg_iov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size_t</a:t>
            </a:r>
            <a:r>
              <a:rPr lang="en-US" altLang="zh-CN">
                <a:solidFill>
                  <a:srgbClr val="FF0000"/>
                </a:solidFill>
              </a:rPr>
              <a:t> msg_iovlen</a:t>
            </a:r>
            <a:r>
              <a:rPr lang="en-US" altLang="zh-CN"/>
              <a:t>;//</a:t>
            </a:r>
            <a:r>
              <a:rPr lang="zh-CN" altLang="en-US"/>
              <a:t>元素的个数，</a:t>
            </a:r>
            <a:endParaRPr lang="zh-CN" altLang="en-US"/>
          </a:p>
          <a:p>
            <a:r>
              <a:rPr lang="en-US" altLang="zh-CN"/>
              <a:t>	             //</a:t>
            </a:r>
            <a:r>
              <a:rPr lang="zh-CN" altLang="en-US"/>
              <a:t>即</a:t>
            </a:r>
            <a:r>
              <a:rPr lang="zh-CN" altLang="en-US">
                <a:solidFill>
                  <a:srgbClr val="FF0000"/>
                </a:solidFill>
              </a:rPr>
              <a:t>缓冲区的个数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135495" y="927100"/>
            <a:ext cx="734695" cy="683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499350" y="748665"/>
            <a:ext cx="10287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msg_iov</a:t>
            </a:r>
            <a:endParaRPr lang="en-US" altLang="zh-CN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19350" y="188849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聚集写，是一个系统调用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222865" y="1224915"/>
            <a:ext cx="1564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如果使用</a:t>
            </a:r>
            <a:r>
              <a:rPr lang="en-US" altLang="zh-CN"/>
              <a:t>send</a:t>
            </a:r>
            <a:endParaRPr lang="en-US" altLang="zh-CN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3006090"/>
            <a:ext cx="5694045" cy="33782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369820" y="240855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分散读，是一个系统调用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聚集写</a:t>
            </a:r>
            <a:r>
              <a:rPr lang="zh-CN" altLang="en-US"/>
              <a:t>的测试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510030"/>
            <a:ext cx="5461000" cy="4451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895" y="335280"/>
            <a:ext cx="10515600" cy="1325563"/>
          </a:xfrm>
        </p:spPr>
        <p:txBody>
          <a:bodyPr/>
          <a:p>
            <a:r>
              <a:rPr lang="zh-CN" altLang="en-US"/>
              <a:t>分散读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" y="1617345"/>
            <a:ext cx="5057140" cy="3808730"/>
          </a:xfrm>
          <a:prstGeom prst="rect">
            <a:avLst/>
          </a:prstGeom>
        </p:spPr>
      </p:pic>
      <p:graphicFrame>
        <p:nvGraphicFramePr>
          <p:cNvPr id="16" name="表格 15"/>
          <p:cNvGraphicFramePr/>
          <p:nvPr/>
        </p:nvGraphicFramePr>
        <p:xfrm>
          <a:off x="3076575" y="776605"/>
          <a:ext cx="85337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h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l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l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w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\0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直接箭头连接符 16"/>
          <p:cNvCxnSpPr/>
          <p:nvPr/>
        </p:nvCxnSpPr>
        <p:spPr>
          <a:xfrm>
            <a:off x="3342005" y="272415"/>
            <a:ext cx="29845" cy="408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265170" y="72390"/>
            <a:ext cx="924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buff1</a:t>
            </a:r>
            <a:endParaRPr lang="en-US" altLang="zh-CN"/>
          </a:p>
        </p:txBody>
      </p:sp>
      <p:sp>
        <p:nvSpPr>
          <p:cNvPr id="19" name="右大括号 18"/>
          <p:cNvSpPr/>
          <p:nvPr/>
        </p:nvSpPr>
        <p:spPr>
          <a:xfrm rot="5400000">
            <a:off x="5121910" y="-711200"/>
            <a:ext cx="154305" cy="40824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725410" y="157480"/>
            <a:ext cx="12700" cy="498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853045" y="46355"/>
            <a:ext cx="98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buff2</a:t>
            </a:r>
            <a:endParaRPr lang="en-US" altLang="zh-CN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90" y="2357120"/>
            <a:ext cx="5032375" cy="93916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4092575"/>
            <a:ext cx="7016750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2840355"/>
            <a:ext cx="5219700" cy="20148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附属数据的填充</a:t>
            </a:r>
            <a:r>
              <a:rPr lang="en-US" altLang="zh-CN"/>
              <a:t>—— </a:t>
            </a:r>
            <a:r>
              <a:rPr lang="zh-CN" altLang="en-US"/>
              <a:t>结构体</a:t>
            </a:r>
            <a:r>
              <a:rPr lang="en-US" altLang="zh-CN"/>
              <a:t>struct </a:t>
            </a:r>
            <a:r>
              <a:rPr lang="en-US" altLang="zh-CN">
                <a:solidFill>
                  <a:srgbClr val="FF0000"/>
                </a:solidFill>
              </a:rPr>
              <a:t>cmsghdr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$ man cmsg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30" y="1471295"/>
            <a:ext cx="6491605" cy="1447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1705" y="5177790"/>
            <a:ext cx="353187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400"/>
              <a:t>由于附属数据结构的复杂性，Linux系统</a:t>
            </a:r>
            <a:endParaRPr lang="zh-CN" altLang="en-US" sz="1400"/>
          </a:p>
          <a:p>
            <a:pPr algn="l"/>
            <a:r>
              <a:rPr lang="zh-CN" altLang="en-US" sz="1400"/>
              <a:t>提供了一系列的</a:t>
            </a:r>
            <a:r>
              <a:rPr lang="zh-CN" altLang="en-US" sz="1400">
                <a:solidFill>
                  <a:srgbClr val="FF0000"/>
                </a:solidFill>
              </a:rPr>
              <a:t>C宏</a:t>
            </a:r>
            <a:r>
              <a:rPr lang="zh-CN" altLang="en-US" sz="1400"/>
              <a:t>来简化我们的工作。</a:t>
            </a:r>
            <a:endParaRPr lang="zh-CN" altLang="en-US" sz="1400"/>
          </a:p>
          <a:p>
            <a:pPr algn="l"/>
            <a:r>
              <a:rPr lang="zh-CN" altLang="en-US" sz="1400"/>
              <a:t>另外，这些宏可以在不同的UNIX平台之间</a:t>
            </a:r>
            <a:endParaRPr lang="zh-CN" altLang="en-US" sz="1400"/>
          </a:p>
          <a:p>
            <a:pPr algn="l"/>
            <a:r>
              <a:rPr lang="zh-CN" altLang="en-US" sz="1400"/>
              <a:t>进行移植，并且采取了一些措施来防止</a:t>
            </a:r>
            <a:endParaRPr lang="zh-CN" altLang="en-US" sz="1400"/>
          </a:p>
          <a:p>
            <a:pPr algn="l"/>
            <a:r>
              <a:rPr lang="zh-CN" altLang="en-US" sz="1400"/>
              <a:t>将来的改变。</a:t>
            </a:r>
            <a:endParaRPr lang="zh-CN" altLang="en-US"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10" y="3829050"/>
            <a:ext cx="4829175" cy="5003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40" y="4679315"/>
            <a:ext cx="6652260" cy="201739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403840" y="192405"/>
            <a:ext cx="13258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第三组成员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5819140" y="3736340"/>
            <a:ext cx="3886835" cy="415290"/>
          </a:xfrm>
          <a:custGeom>
            <a:avLst/>
            <a:gdLst>
              <a:gd name="connisteX0" fmla="*/ 3886590 w 3886590"/>
              <a:gd name="connsiteY0" fmla="*/ 258938 h 415572"/>
              <a:gd name="connisteX1" fmla="*/ 3822455 w 3886590"/>
              <a:gd name="connsiteY1" fmla="*/ 258938 h 415572"/>
              <a:gd name="connisteX2" fmla="*/ 3744985 w 3886590"/>
              <a:gd name="connsiteY2" fmla="*/ 271638 h 415572"/>
              <a:gd name="connisteX3" fmla="*/ 3680215 w 3886590"/>
              <a:gd name="connsiteY3" fmla="*/ 284973 h 415572"/>
              <a:gd name="connisteX4" fmla="*/ 3616080 w 3886590"/>
              <a:gd name="connsiteY4" fmla="*/ 304023 h 415572"/>
              <a:gd name="connisteX5" fmla="*/ 3544960 w 3886590"/>
              <a:gd name="connsiteY5" fmla="*/ 316723 h 415572"/>
              <a:gd name="connisteX6" fmla="*/ 3468125 w 3886590"/>
              <a:gd name="connsiteY6" fmla="*/ 336408 h 415572"/>
              <a:gd name="connisteX7" fmla="*/ 3403355 w 3886590"/>
              <a:gd name="connsiteY7" fmla="*/ 342758 h 415572"/>
              <a:gd name="connisteX8" fmla="*/ 3338585 w 3886590"/>
              <a:gd name="connsiteY8" fmla="*/ 361808 h 415572"/>
              <a:gd name="connisteX9" fmla="*/ 3248415 w 3886590"/>
              <a:gd name="connsiteY9" fmla="*/ 361808 h 415572"/>
              <a:gd name="connisteX10" fmla="*/ 3177930 w 3886590"/>
              <a:gd name="connsiteY10" fmla="*/ 368793 h 415572"/>
              <a:gd name="connisteX11" fmla="*/ 3094110 w 3886590"/>
              <a:gd name="connsiteY11" fmla="*/ 381493 h 415572"/>
              <a:gd name="connisteX12" fmla="*/ 3022990 w 3886590"/>
              <a:gd name="connsiteY12" fmla="*/ 387843 h 415572"/>
              <a:gd name="connisteX13" fmla="*/ 2939170 w 3886590"/>
              <a:gd name="connsiteY13" fmla="*/ 387843 h 415572"/>
              <a:gd name="connisteX14" fmla="*/ 2849000 w 3886590"/>
              <a:gd name="connsiteY14" fmla="*/ 387843 h 415572"/>
              <a:gd name="connisteX15" fmla="*/ 2771530 w 3886590"/>
              <a:gd name="connsiteY15" fmla="*/ 387843 h 415572"/>
              <a:gd name="connisteX16" fmla="*/ 2694060 w 3886590"/>
              <a:gd name="connsiteY16" fmla="*/ 387843 h 415572"/>
              <a:gd name="connisteX17" fmla="*/ 2623575 w 3886590"/>
              <a:gd name="connsiteY17" fmla="*/ 375143 h 415572"/>
              <a:gd name="connisteX18" fmla="*/ 2552455 w 3886590"/>
              <a:gd name="connsiteY18" fmla="*/ 368793 h 415572"/>
              <a:gd name="connisteX19" fmla="*/ 2468635 w 3886590"/>
              <a:gd name="connsiteY19" fmla="*/ 368793 h 415572"/>
              <a:gd name="connisteX20" fmla="*/ 2384815 w 3886590"/>
              <a:gd name="connsiteY20" fmla="*/ 368793 h 415572"/>
              <a:gd name="connisteX21" fmla="*/ 2314330 w 3886590"/>
              <a:gd name="connsiteY21" fmla="*/ 368793 h 415572"/>
              <a:gd name="connisteX22" fmla="*/ 2236860 w 3886590"/>
              <a:gd name="connsiteY22" fmla="*/ 368793 h 415572"/>
              <a:gd name="connisteX23" fmla="*/ 2159390 w 3886590"/>
              <a:gd name="connsiteY23" fmla="*/ 381493 h 415572"/>
              <a:gd name="connisteX24" fmla="*/ 2088270 w 3886590"/>
              <a:gd name="connsiteY24" fmla="*/ 387843 h 415572"/>
              <a:gd name="connisteX25" fmla="*/ 2011435 w 3886590"/>
              <a:gd name="connsiteY25" fmla="*/ 387843 h 415572"/>
              <a:gd name="connisteX26" fmla="*/ 1933965 w 3886590"/>
              <a:gd name="connsiteY26" fmla="*/ 387843 h 415572"/>
              <a:gd name="connisteX27" fmla="*/ 1862845 w 3886590"/>
              <a:gd name="connsiteY27" fmla="*/ 387843 h 415572"/>
              <a:gd name="connisteX28" fmla="*/ 1791725 w 3886590"/>
              <a:gd name="connsiteY28" fmla="*/ 387843 h 415572"/>
              <a:gd name="connisteX29" fmla="*/ 1721240 w 3886590"/>
              <a:gd name="connsiteY29" fmla="*/ 387843 h 415572"/>
              <a:gd name="connisteX30" fmla="*/ 1650120 w 3886590"/>
              <a:gd name="connsiteY30" fmla="*/ 387843 h 415572"/>
              <a:gd name="connisteX31" fmla="*/ 1585985 w 3886590"/>
              <a:gd name="connsiteY31" fmla="*/ 387843 h 415572"/>
              <a:gd name="connisteX32" fmla="*/ 1514865 w 3886590"/>
              <a:gd name="connsiteY32" fmla="*/ 387843 h 415572"/>
              <a:gd name="connisteX33" fmla="*/ 1424695 w 3886590"/>
              <a:gd name="connsiteY33" fmla="*/ 387843 h 415572"/>
              <a:gd name="connisteX34" fmla="*/ 1359925 w 3886590"/>
              <a:gd name="connsiteY34" fmla="*/ 387843 h 415572"/>
              <a:gd name="connisteX35" fmla="*/ 1295790 w 3886590"/>
              <a:gd name="connsiteY35" fmla="*/ 387843 h 415572"/>
              <a:gd name="connisteX36" fmla="*/ 1211970 w 3886590"/>
              <a:gd name="connsiteY36" fmla="*/ 387843 h 415572"/>
              <a:gd name="connisteX37" fmla="*/ 1147200 w 3886590"/>
              <a:gd name="connsiteY37" fmla="*/ 387843 h 415572"/>
              <a:gd name="connisteX38" fmla="*/ 1083065 w 3886590"/>
              <a:gd name="connsiteY38" fmla="*/ 394193 h 415572"/>
              <a:gd name="connisteX39" fmla="*/ 1005595 w 3886590"/>
              <a:gd name="connsiteY39" fmla="*/ 413878 h 415572"/>
              <a:gd name="connisteX40" fmla="*/ 941460 w 3886590"/>
              <a:gd name="connsiteY40" fmla="*/ 413878 h 415572"/>
              <a:gd name="connisteX41" fmla="*/ 870340 w 3886590"/>
              <a:gd name="connsiteY41" fmla="*/ 413878 h 415572"/>
              <a:gd name="connisteX42" fmla="*/ 799220 w 3886590"/>
              <a:gd name="connsiteY42" fmla="*/ 413878 h 415572"/>
              <a:gd name="connisteX43" fmla="*/ 735085 w 3886590"/>
              <a:gd name="connsiteY43" fmla="*/ 407528 h 415572"/>
              <a:gd name="connisteX44" fmla="*/ 663965 w 3886590"/>
              <a:gd name="connsiteY44" fmla="*/ 394193 h 415572"/>
              <a:gd name="connisteX45" fmla="*/ 586495 w 3886590"/>
              <a:gd name="connsiteY45" fmla="*/ 394193 h 415572"/>
              <a:gd name="connisteX46" fmla="*/ 502675 w 3886590"/>
              <a:gd name="connsiteY46" fmla="*/ 381493 h 415572"/>
              <a:gd name="connisteX47" fmla="*/ 412505 w 3886590"/>
              <a:gd name="connsiteY47" fmla="*/ 375143 h 415572"/>
              <a:gd name="connisteX48" fmla="*/ 328685 w 3886590"/>
              <a:gd name="connsiteY48" fmla="*/ 355458 h 415572"/>
              <a:gd name="connisteX49" fmla="*/ 258200 w 3886590"/>
              <a:gd name="connsiteY49" fmla="*/ 342758 h 415572"/>
              <a:gd name="connisteX50" fmla="*/ 187080 w 3886590"/>
              <a:gd name="connsiteY50" fmla="*/ 336408 h 415572"/>
              <a:gd name="connisteX51" fmla="*/ 122310 w 3886590"/>
              <a:gd name="connsiteY51" fmla="*/ 336408 h 415572"/>
              <a:gd name="connisteX52" fmla="*/ 45475 w 3886590"/>
              <a:gd name="connsiteY52" fmla="*/ 310373 h 415572"/>
              <a:gd name="connisteX53" fmla="*/ 390 w 3886590"/>
              <a:gd name="connsiteY53" fmla="*/ 239888 h 415572"/>
              <a:gd name="connisteX54" fmla="*/ 64525 w 3886590"/>
              <a:gd name="connsiteY54" fmla="*/ 194803 h 415572"/>
              <a:gd name="connisteX55" fmla="*/ 129295 w 3886590"/>
              <a:gd name="connsiteY55" fmla="*/ 162418 h 415572"/>
              <a:gd name="connisteX56" fmla="*/ 206130 w 3886590"/>
              <a:gd name="connsiteY56" fmla="*/ 110983 h 415572"/>
              <a:gd name="connisteX57" fmla="*/ 270900 w 3886590"/>
              <a:gd name="connsiteY57" fmla="*/ 84948 h 415572"/>
              <a:gd name="connisteX58" fmla="*/ 354720 w 3886590"/>
              <a:gd name="connsiteY58" fmla="*/ 84948 h 415572"/>
              <a:gd name="connisteX59" fmla="*/ 418855 w 3886590"/>
              <a:gd name="connsiteY59" fmla="*/ 84948 h 415572"/>
              <a:gd name="connisteX60" fmla="*/ 496325 w 3886590"/>
              <a:gd name="connsiteY60" fmla="*/ 84948 h 415572"/>
              <a:gd name="connisteX61" fmla="*/ 561095 w 3886590"/>
              <a:gd name="connsiteY61" fmla="*/ 84948 h 415572"/>
              <a:gd name="connisteX62" fmla="*/ 644915 w 3886590"/>
              <a:gd name="connsiteY62" fmla="*/ 84948 h 415572"/>
              <a:gd name="connisteX63" fmla="*/ 728735 w 3886590"/>
              <a:gd name="connsiteY63" fmla="*/ 84948 h 415572"/>
              <a:gd name="connisteX64" fmla="*/ 792870 w 3886590"/>
              <a:gd name="connsiteY64" fmla="*/ 84948 h 415572"/>
              <a:gd name="connisteX65" fmla="*/ 857640 w 3886590"/>
              <a:gd name="connsiteY65" fmla="*/ 84948 h 415572"/>
              <a:gd name="connisteX66" fmla="*/ 928125 w 3886590"/>
              <a:gd name="connsiteY66" fmla="*/ 84948 h 415572"/>
              <a:gd name="connisteX67" fmla="*/ 999245 w 3886590"/>
              <a:gd name="connsiteY67" fmla="*/ 84948 h 415572"/>
              <a:gd name="connisteX68" fmla="*/ 1083065 w 3886590"/>
              <a:gd name="connsiteY68" fmla="*/ 78598 h 415572"/>
              <a:gd name="connisteX69" fmla="*/ 1179585 w 3886590"/>
              <a:gd name="connsiteY69" fmla="*/ 65898 h 415572"/>
              <a:gd name="connisteX70" fmla="*/ 1250705 w 3886590"/>
              <a:gd name="connsiteY70" fmla="*/ 58913 h 415572"/>
              <a:gd name="connisteX71" fmla="*/ 1366275 w 3886590"/>
              <a:gd name="connsiteY71" fmla="*/ 39863 h 415572"/>
              <a:gd name="connisteX72" fmla="*/ 1437395 w 3886590"/>
              <a:gd name="connsiteY72" fmla="*/ 27163 h 415572"/>
              <a:gd name="connisteX73" fmla="*/ 1508515 w 3886590"/>
              <a:gd name="connsiteY73" fmla="*/ 27163 h 415572"/>
              <a:gd name="connisteX74" fmla="*/ 1579000 w 3886590"/>
              <a:gd name="connsiteY74" fmla="*/ 27163 h 415572"/>
              <a:gd name="connisteX75" fmla="*/ 1656470 w 3886590"/>
              <a:gd name="connsiteY75" fmla="*/ 27163 h 415572"/>
              <a:gd name="connisteX76" fmla="*/ 1759975 w 3886590"/>
              <a:gd name="connsiteY76" fmla="*/ 27163 h 415572"/>
              <a:gd name="connisteX77" fmla="*/ 1830460 w 3886590"/>
              <a:gd name="connsiteY77" fmla="*/ 27163 h 415572"/>
              <a:gd name="connisteX78" fmla="*/ 1920630 w 3886590"/>
              <a:gd name="connsiteY78" fmla="*/ 27163 h 415572"/>
              <a:gd name="connisteX79" fmla="*/ 2004450 w 3886590"/>
              <a:gd name="connsiteY79" fmla="*/ 27163 h 415572"/>
              <a:gd name="connisteX80" fmla="*/ 2088270 w 3886590"/>
              <a:gd name="connsiteY80" fmla="*/ 27163 h 415572"/>
              <a:gd name="connisteX81" fmla="*/ 2185425 w 3886590"/>
              <a:gd name="connsiteY81" fmla="*/ 27163 h 415572"/>
              <a:gd name="connisteX82" fmla="*/ 2262260 w 3886590"/>
              <a:gd name="connsiteY82" fmla="*/ 20178 h 415572"/>
              <a:gd name="connisteX83" fmla="*/ 2339730 w 3886590"/>
              <a:gd name="connsiteY83" fmla="*/ 7478 h 415572"/>
              <a:gd name="connisteX84" fmla="*/ 2410850 w 3886590"/>
              <a:gd name="connsiteY84" fmla="*/ 1128 h 415572"/>
              <a:gd name="connisteX85" fmla="*/ 2474985 w 3886590"/>
              <a:gd name="connsiteY85" fmla="*/ 1128 h 415572"/>
              <a:gd name="connisteX86" fmla="*/ 2539755 w 3886590"/>
              <a:gd name="connsiteY86" fmla="*/ 1128 h 415572"/>
              <a:gd name="connisteX87" fmla="*/ 2603890 w 3886590"/>
              <a:gd name="connsiteY87" fmla="*/ 1128 h 415572"/>
              <a:gd name="connisteX88" fmla="*/ 2675010 w 3886590"/>
              <a:gd name="connsiteY88" fmla="*/ 1128 h 415572"/>
              <a:gd name="connisteX89" fmla="*/ 2739780 w 3886590"/>
              <a:gd name="connsiteY89" fmla="*/ 1128 h 415572"/>
              <a:gd name="connisteX90" fmla="*/ 2803915 w 3886590"/>
              <a:gd name="connsiteY90" fmla="*/ 1128 h 415572"/>
              <a:gd name="connisteX91" fmla="*/ 2887735 w 3886590"/>
              <a:gd name="connsiteY91" fmla="*/ 1128 h 415572"/>
              <a:gd name="connisteX92" fmla="*/ 2971555 w 3886590"/>
              <a:gd name="connsiteY92" fmla="*/ 1128 h 415572"/>
              <a:gd name="connisteX93" fmla="*/ 3035690 w 3886590"/>
              <a:gd name="connsiteY93" fmla="*/ 1128 h 415572"/>
              <a:gd name="connisteX94" fmla="*/ 3119510 w 3886590"/>
              <a:gd name="connsiteY94" fmla="*/ 1128 h 415572"/>
              <a:gd name="connisteX95" fmla="*/ 3209680 w 3886590"/>
              <a:gd name="connsiteY95" fmla="*/ 13828 h 415572"/>
              <a:gd name="connisteX96" fmla="*/ 3274450 w 3886590"/>
              <a:gd name="connsiteY96" fmla="*/ 20178 h 415572"/>
              <a:gd name="connisteX97" fmla="*/ 3338585 w 3886590"/>
              <a:gd name="connsiteY97" fmla="*/ 27163 h 415572"/>
              <a:gd name="connisteX98" fmla="*/ 3403355 w 3886590"/>
              <a:gd name="connsiteY98" fmla="*/ 39863 h 415572"/>
              <a:gd name="connisteX99" fmla="*/ 3480825 w 3886590"/>
              <a:gd name="connsiteY99" fmla="*/ 39863 h 415572"/>
              <a:gd name="connisteX100" fmla="*/ 3551310 w 3886590"/>
              <a:gd name="connsiteY100" fmla="*/ 46213 h 415572"/>
              <a:gd name="connisteX101" fmla="*/ 3616080 w 3886590"/>
              <a:gd name="connsiteY101" fmla="*/ 84948 h 415572"/>
              <a:gd name="connisteX102" fmla="*/ 3693550 w 3886590"/>
              <a:gd name="connsiteY102" fmla="*/ 110983 h 415572"/>
              <a:gd name="connisteX103" fmla="*/ 3757685 w 3886590"/>
              <a:gd name="connsiteY103" fmla="*/ 149083 h 415572"/>
              <a:gd name="connisteX104" fmla="*/ 3790070 w 3886590"/>
              <a:gd name="connsiteY104" fmla="*/ 213853 h 41557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</a:cxnLst>
            <a:rect l="l" t="t" r="r" b="b"/>
            <a:pathLst>
              <a:path w="3886590" h="415572">
                <a:moveTo>
                  <a:pt x="3886590" y="258939"/>
                </a:moveTo>
                <a:cubicBezTo>
                  <a:pt x="3875160" y="258939"/>
                  <a:pt x="3851030" y="256399"/>
                  <a:pt x="3822455" y="258939"/>
                </a:cubicBezTo>
                <a:cubicBezTo>
                  <a:pt x="3793880" y="261479"/>
                  <a:pt x="3773560" y="266559"/>
                  <a:pt x="3744985" y="271639"/>
                </a:cubicBezTo>
                <a:cubicBezTo>
                  <a:pt x="3716410" y="276719"/>
                  <a:pt x="3706250" y="278624"/>
                  <a:pt x="3680215" y="284974"/>
                </a:cubicBezTo>
                <a:cubicBezTo>
                  <a:pt x="3654180" y="291324"/>
                  <a:pt x="3643385" y="297674"/>
                  <a:pt x="3616080" y="304024"/>
                </a:cubicBezTo>
                <a:cubicBezTo>
                  <a:pt x="3588775" y="310374"/>
                  <a:pt x="3574805" y="310374"/>
                  <a:pt x="3544960" y="316724"/>
                </a:cubicBezTo>
                <a:cubicBezTo>
                  <a:pt x="3515115" y="323074"/>
                  <a:pt x="3496700" y="331329"/>
                  <a:pt x="3468125" y="336409"/>
                </a:cubicBezTo>
                <a:cubicBezTo>
                  <a:pt x="3439550" y="341489"/>
                  <a:pt x="3429390" y="337679"/>
                  <a:pt x="3403355" y="342759"/>
                </a:cubicBezTo>
                <a:cubicBezTo>
                  <a:pt x="3377320" y="347839"/>
                  <a:pt x="3369700" y="357999"/>
                  <a:pt x="3338585" y="361809"/>
                </a:cubicBezTo>
                <a:cubicBezTo>
                  <a:pt x="3307470" y="365619"/>
                  <a:pt x="3280800" y="360539"/>
                  <a:pt x="3248415" y="361809"/>
                </a:cubicBezTo>
                <a:cubicBezTo>
                  <a:pt x="3216030" y="363079"/>
                  <a:pt x="3209045" y="364984"/>
                  <a:pt x="3177930" y="368794"/>
                </a:cubicBezTo>
                <a:cubicBezTo>
                  <a:pt x="3146815" y="372604"/>
                  <a:pt x="3125225" y="377684"/>
                  <a:pt x="3094110" y="381494"/>
                </a:cubicBezTo>
                <a:cubicBezTo>
                  <a:pt x="3062995" y="385304"/>
                  <a:pt x="3054105" y="386574"/>
                  <a:pt x="3022990" y="387844"/>
                </a:cubicBezTo>
                <a:cubicBezTo>
                  <a:pt x="2991875" y="389114"/>
                  <a:pt x="2974095" y="387844"/>
                  <a:pt x="2939170" y="387844"/>
                </a:cubicBezTo>
                <a:cubicBezTo>
                  <a:pt x="2904245" y="387844"/>
                  <a:pt x="2882655" y="387844"/>
                  <a:pt x="2849000" y="387844"/>
                </a:cubicBezTo>
                <a:cubicBezTo>
                  <a:pt x="2815345" y="387844"/>
                  <a:pt x="2802645" y="387844"/>
                  <a:pt x="2771530" y="387844"/>
                </a:cubicBezTo>
                <a:cubicBezTo>
                  <a:pt x="2740415" y="387844"/>
                  <a:pt x="2723905" y="390384"/>
                  <a:pt x="2694060" y="387844"/>
                </a:cubicBezTo>
                <a:cubicBezTo>
                  <a:pt x="2664215" y="385304"/>
                  <a:pt x="2652150" y="378954"/>
                  <a:pt x="2623575" y="375144"/>
                </a:cubicBezTo>
                <a:cubicBezTo>
                  <a:pt x="2595000" y="371334"/>
                  <a:pt x="2583570" y="370064"/>
                  <a:pt x="2552455" y="368794"/>
                </a:cubicBezTo>
                <a:cubicBezTo>
                  <a:pt x="2521340" y="367524"/>
                  <a:pt x="2502290" y="368794"/>
                  <a:pt x="2468635" y="368794"/>
                </a:cubicBezTo>
                <a:cubicBezTo>
                  <a:pt x="2434980" y="368794"/>
                  <a:pt x="2415930" y="368794"/>
                  <a:pt x="2384815" y="368794"/>
                </a:cubicBezTo>
                <a:cubicBezTo>
                  <a:pt x="2353700" y="368794"/>
                  <a:pt x="2344175" y="368794"/>
                  <a:pt x="2314330" y="368794"/>
                </a:cubicBezTo>
                <a:cubicBezTo>
                  <a:pt x="2284485" y="368794"/>
                  <a:pt x="2267975" y="366254"/>
                  <a:pt x="2236860" y="368794"/>
                </a:cubicBezTo>
                <a:cubicBezTo>
                  <a:pt x="2205745" y="371334"/>
                  <a:pt x="2189235" y="377684"/>
                  <a:pt x="2159390" y="381494"/>
                </a:cubicBezTo>
                <a:cubicBezTo>
                  <a:pt x="2129545" y="385304"/>
                  <a:pt x="2118115" y="386574"/>
                  <a:pt x="2088270" y="387844"/>
                </a:cubicBezTo>
                <a:cubicBezTo>
                  <a:pt x="2058425" y="389114"/>
                  <a:pt x="2042550" y="387844"/>
                  <a:pt x="2011435" y="387844"/>
                </a:cubicBezTo>
                <a:cubicBezTo>
                  <a:pt x="1980320" y="387844"/>
                  <a:pt x="1963810" y="387844"/>
                  <a:pt x="1933965" y="387844"/>
                </a:cubicBezTo>
                <a:cubicBezTo>
                  <a:pt x="1904120" y="387844"/>
                  <a:pt x="1891420" y="387844"/>
                  <a:pt x="1862845" y="387844"/>
                </a:cubicBezTo>
                <a:cubicBezTo>
                  <a:pt x="1834270" y="387844"/>
                  <a:pt x="1820300" y="387844"/>
                  <a:pt x="1791725" y="387844"/>
                </a:cubicBezTo>
                <a:cubicBezTo>
                  <a:pt x="1763150" y="387844"/>
                  <a:pt x="1749815" y="387844"/>
                  <a:pt x="1721240" y="387844"/>
                </a:cubicBezTo>
                <a:cubicBezTo>
                  <a:pt x="1692665" y="387844"/>
                  <a:pt x="1677425" y="387844"/>
                  <a:pt x="1650120" y="387844"/>
                </a:cubicBezTo>
                <a:cubicBezTo>
                  <a:pt x="1622815" y="387844"/>
                  <a:pt x="1613290" y="387844"/>
                  <a:pt x="1585985" y="387844"/>
                </a:cubicBezTo>
                <a:cubicBezTo>
                  <a:pt x="1558680" y="387844"/>
                  <a:pt x="1547250" y="387844"/>
                  <a:pt x="1514865" y="387844"/>
                </a:cubicBezTo>
                <a:cubicBezTo>
                  <a:pt x="1482480" y="387844"/>
                  <a:pt x="1455810" y="387844"/>
                  <a:pt x="1424695" y="387844"/>
                </a:cubicBezTo>
                <a:cubicBezTo>
                  <a:pt x="1393580" y="387844"/>
                  <a:pt x="1385960" y="387844"/>
                  <a:pt x="1359925" y="387844"/>
                </a:cubicBezTo>
                <a:cubicBezTo>
                  <a:pt x="1333890" y="387844"/>
                  <a:pt x="1325635" y="387844"/>
                  <a:pt x="1295790" y="387844"/>
                </a:cubicBezTo>
                <a:cubicBezTo>
                  <a:pt x="1265945" y="387844"/>
                  <a:pt x="1241815" y="387844"/>
                  <a:pt x="1211970" y="387844"/>
                </a:cubicBezTo>
                <a:cubicBezTo>
                  <a:pt x="1182125" y="387844"/>
                  <a:pt x="1173235" y="386574"/>
                  <a:pt x="1147200" y="387844"/>
                </a:cubicBezTo>
                <a:cubicBezTo>
                  <a:pt x="1121165" y="389114"/>
                  <a:pt x="1111640" y="389114"/>
                  <a:pt x="1083065" y="394194"/>
                </a:cubicBezTo>
                <a:cubicBezTo>
                  <a:pt x="1054490" y="399274"/>
                  <a:pt x="1034170" y="410069"/>
                  <a:pt x="1005595" y="413879"/>
                </a:cubicBezTo>
                <a:cubicBezTo>
                  <a:pt x="977020" y="417689"/>
                  <a:pt x="968765" y="413879"/>
                  <a:pt x="941460" y="413879"/>
                </a:cubicBezTo>
                <a:cubicBezTo>
                  <a:pt x="914155" y="413879"/>
                  <a:pt x="898915" y="413879"/>
                  <a:pt x="870340" y="413879"/>
                </a:cubicBezTo>
                <a:cubicBezTo>
                  <a:pt x="841765" y="413879"/>
                  <a:pt x="826525" y="415149"/>
                  <a:pt x="799220" y="413879"/>
                </a:cubicBezTo>
                <a:cubicBezTo>
                  <a:pt x="771915" y="412609"/>
                  <a:pt x="762390" y="411339"/>
                  <a:pt x="735085" y="407529"/>
                </a:cubicBezTo>
                <a:cubicBezTo>
                  <a:pt x="707780" y="403719"/>
                  <a:pt x="693810" y="396734"/>
                  <a:pt x="663965" y="394194"/>
                </a:cubicBezTo>
                <a:cubicBezTo>
                  <a:pt x="634120" y="391654"/>
                  <a:pt x="618880" y="396734"/>
                  <a:pt x="586495" y="394194"/>
                </a:cubicBezTo>
                <a:cubicBezTo>
                  <a:pt x="554110" y="391654"/>
                  <a:pt x="537600" y="385304"/>
                  <a:pt x="502675" y="381494"/>
                </a:cubicBezTo>
                <a:cubicBezTo>
                  <a:pt x="467750" y="377684"/>
                  <a:pt x="447430" y="380224"/>
                  <a:pt x="412505" y="375144"/>
                </a:cubicBezTo>
                <a:cubicBezTo>
                  <a:pt x="377580" y="370064"/>
                  <a:pt x="359800" y="361809"/>
                  <a:pt x="328685" y="355459"/>
                </a:cubicBezTo>
                <a:cubicBezTo>
                  <a:pt x="297570" y="349109"/>
                  <a:pt x="286775" y="346569"/>
                  <a:pt x="258200" y="342759"/>
                </a:cubicBezTo>
                <a:cubicBezTo>
                  <a:pt x="229625" y="338949"/>
                  <a:pt x="214385" y="337679"/>
                  <a:pt x="187080" y="336409"/>
                </a:cubicBezTo>
                <a:cubicBezTo>
                  <a:pt x="159775" y="335139"/>
                  <a:pt x="150885" y="341489"/>
                  <a:pt x="122310" y="336409"/>
                </a:cubicBezTo>
                <a:cubicBezTo>
                  <a:pt x="93735" y="331329"/>
                  <a:pt x="69605" y="329424"/>
                  <a:pt x="45475" y="310374"/>
                </a:cubicBezTo>
                <a:cubicBezTo>
                  <a:pt x="21345" y="291324"/>
                  <a:pt x="-3420" y="262749"/>
                  <a:pt x="390" y="239889"/>
                </a:cubicBezTo>
                <a:cubicBezTo>
                  <a:pt x="4200" y="217029"/>
                  <a:pt x="38490" y="210044"/>
                  <a:pt x="64525" y="194804"/>
                </a:cubicBezTo>
                <a:cubicBezTo>
                  <a:pt x="90560" y="179564"/>
                  <a:pt x="100720" y="178929"/>
                  <a:pt x="129295" y="162419"/>
                </a:cubicBezTo>
                <a:cubicBezTo>
                  <a:pt x="157870" y="145909"/>
                  <a:pt x="177555" y="126224"/>
                  <a:pt x="206130" y="110984"/>
                </a:cubicBezTo>
                <a:cubicBezTo>
                  <a:pt x="234705" y="95744"/>
                  <a:pt x="241055" y="90029"/>
                  <a:pt x="270900" y="84949"/>
                </a:cubicBezTo>
                <a:cubicBezTo>
                  <a:pt x="300745" y="79869"/>
                  <a:pt x="324875" y="84949"/>
                  <a:pt x="354720" y="84949"/>
                </a:cubicBezTo>
                <a:cubicBezTo>
                  <a:pt x="384565" y="84949"/>
                  <a:pt x="390280" y="84949"/>
                  <a:pt x="418855" y="84949"/>
                </a:cubicBezTo>
                <a:cubicBezTo>
                  <a:pt x="447430" y="84949"/>
                  <a:pt x="467750" y="84949"/>
                  <a:pt x="496325" y="84949"/>
                </a:cubicBezTo>
                <a:cubicBezTo>
                  <a:pt x="524900" y="84949"/>
                  <a:pt x="531250" y="84949"/>
                  <a:pt x="561095" y="84949"/>
                </a:cubicBezTo>
                <a:cubicBezTo>
                  <a:pt x="590940" y="84949"/>
                  <a:pt x="611260" y="84949"/>
                  <a:pt x="644915" y="84949"/>
                </a:cubicBezTo>
                <a:cubicBezTo>
                  <a:pt x="678570" y="84949"/>
                  <a:pt x="698890" y="84949"/>
                  <a:pt x="728735" y="84949"/>
                </a:cubicBezTo>
                <a:cubicBezTo>
                  <a:pt x="758580" y="84949"/>
                  <a:pt x="766835" y="84949"/>
                  <a:pt x="792870" y="84949"/>
                </a:cubicBezTo>
                <a:cubicBezTo>
                  <a:pt x="818905" y="84949"/>
                  <a:pt x="830335" y="84949"/>
                  <a:pt x="857640" y="84949"/>
                </a:cubicBezTo>
                <a:cubicBezTo>
                  <a:pt x="884945" y="84949"/>
                  <a:pt x="899550" y="84949"/>
                  <a:pt x="928125" y="84949"/>
                </a:cubicBezTo>
                <a:cubicBezTo>
                  <a:pt x="956700" y="84949"/>
                  <a:pt x="968130" y="86219"/>
                  <a:pt x="999245" y="84949"/>
                </a:cubicBezTo>
                <a:cubicBezTo>
                  <a:pt x="1030360" y="83679"/>
                  <a:pt x="1046870" y="82409"/>
                  <a:pt x="1083065" y="78599"/>
                </a:cubicBezTo>
                <a:cubicBezTo>
                  <a:pt x="1119260" y="74789"/>
                  <a:pt x="1145930" y="69709"/>
                  <a:pt x="1179585" y="65899"/>
                </a:cubicBezTo>
                <a:cubicBezTo>
                  <a:pt x="1213240" y="62089"/>
                  <a:pt x="1213240" y="63994"/>
                  <a:pt x="1250705" y="58914"/>
                </a:cubicBezTo>
                <a:cubicBezTo>
                  <a:pt x="1288170" y="53834"/>
                  <a:pt x="1328810" y="46214"/>
                  <a:pt x="1366275" y="39864"/>
                </a:cubicBezTo>
                <a:cubicBezTo>
                  <a:pt x="1403740" y="33514"/>
                  <a:pt x="1408820" y="29704"/>
                  <a:pt x="1437395" y="27164"/>
                </a:cubicBezTo>
                <a:cubicBezTo>
                  <a:pt x="1465970" y="24624"/>
                  <a:pt x="1479940" y="27164"/>
                  <a:pt x="1508515" y="27164"/>
                </a:cubicBezTo>
                <a:cubicBezTo>
                  <a:pt x="1537090" y="27164"/>
                  <a:pt x="1549155" y="27164"/>
                  <a:pt x="1579000" y="27164"/>
                </a:cubicBezTo>
                <a:cubicBezTo>
                  <a:pt x="1608845" y="27164"/>
                  <a:pt x="1620275" y="27164"/>
                  <a:pt x="1656470" y="27164"/>
                </a:cubicBezTo>
                <a:cubicBezTo>
                  <a:pt x="1692665" y="27164"/>
                  <a:pt x="1725050" y="27164"/>
                  <a:pt x="1759975" y="27164"/>
                </a:cubicBezTo>
                <a:cubicBezTo>
                  <a:pt x="1794900" y="27164"/>
                  <a:pt x="1798075" y="27164"/>
                  <a:pt x="1830460" y="27164"/>
                </a:cubicBezTo>
                <a:cubicBezTo>
                  <a:pt x="1862845" y="27164"/>
                  <a:pt x="1885705" y="27164"/>
                  <a:pt x="1920630" y="27164"/>
                </a:cubicBezTo>
                <a:cubicBezTo>
                  <a:pt x="1955555" y="27164"/>
                  <a:pt x="1970795" y="27164"/>
                  <a:pt x="2004450" y="27164"/>
                </a:cubicBezTo>
                <a:cubicBezTo>
                  <a:pt x="2038105" y="27164"/>
                  <a:pt x="2052075" y="27164"/>
                  <a:pt x="2088270" y="27164"/>
                </a:cubicBezTo>
                <a:cubicBezTo>
                  <a:pt x="2124465" y="27164"/>
                  <a:pt x="2150500" y="28434"/>
                  <a:pt x="2185425" y="27164"/>
                </a:cubicBezTo>
                <a:cubicBezTo>
                  <a:pt x="2220350" y="25894"/>
                  <a:pt x="2231145" y="23989"/>
                  <a:pt x="2262260" y="20179"/>
                </a:cubicBezTo>
                <a:cubicBezTo>
                  <a:pt x="2293375" y="16369"/>
                  <a:pt x="2309885" y="11289"/>
                  <a:pt x="2339730" y="7479"/>
                </a:cubicBezTo>
                <a:cubicBezTo>
                  <a:pt x="2369575" y="3669"/>
                  <a:pt x="2383545" y="2399"/>
                  <a:pt x="2410850" y="1129"/>
                </a:cubicBezTo>
                <a:cubicBezTo>
                  <a:pt x="2438155" y="-141"/>
                  <a:pt x="2448950" y="1129"/>
                  <a:pt x="2474985" y="1129"/>
                </a:cubicBezTo>
                <a:cubicBezTo>
                  <a:pt x="2501020" y="1129"/>
                  <a:pt x="2513720" y="1129"/>
                  <a:pt x="2539755" y="1129"/>
                </a:cubicBezTo>
                <a:cubicBezTo>
                  <a:pt x="2565790" y="1129"/>
                  <a:pt x="2576585" y="1129"/>
                  <a:pt x="2603890" y="1129"/>
                </a:cubicBezTo>
                <a:cubicBezTo>
                  <a:pt x="2631195" y="1129"/>
                  <a:pt x="2647705" y="1129"/>
                  <a:pt x="2675010" y="1129"/>
                </a:cubicBezTo>
                <a:cubicBezTo>
                  <a:pt x="2702315" y="1129"/>
                  <a:pt x="2713745" y="1129"/>
                  <a:pt x="2739780" y="1129"/>
                </a:cubicBezTo>
                <a:cubicBezTo>
                  <a:pt x="2765815" y="1129"/>
                  <a:pt x="2774070" y="1129"/>
                  <a:pt x="2803915" y="1129"/>
                </a:cubicBezTo>
                <a:cubicBezTo>
                  <a:pt x="2833760" y="1129"/>
                  <a:pt x="2854080" y="1129"/>
                  <a:pt x="2887735" y="1129"/>
                </a:cubicBezTo>
                <a:cubicBezTo>
                  <a:pt x="2921390" y="1129"/>
                  <a:pt x="2941710" y="1129"/>
                  <a:pt x="2971555" y="1129"/>
                </a:cubicBezTo>
                <a:cubicBezTo>
                  <a:pt x="3001400" y="1129"/>
                  <a:pt x="3005845" y="1129"/>
                  <a:pt x="3035690" y="1129"/>
                </a:cubicBezTo>
                <a:cubicBezTo>
                  <a:pt x="3065535" y="1129"/>
                  <a:pt x="3084585" y="-1411"/>
                  <a:pt x="3119510" y="1129"/>
                </a:cubicBezTo>
                <a:cubicBezTo>
                  <a:pt x="3154435" y="3669"/>
                  <a:pt x="3178565" y="10019"/>
                  <a:pt x="3209680" y="13829"/>
                </a:cubicBezTo>
                <a:cubicBezTo>
                  <a:pt x="3240795" y="17639"/>
                  <a:pt x="3248415" y="17639"/>
                  <a:pt x="3274450" y="20179"/>
                </a:cubicBezTo>
                <a:cubicBezTo>
                  <a:pt x="3300485" y="22719"/>
                  <a:pt x="3312550" y="23354"/>
                  <a:pt x="3338585" y="27164"/>
                </a:cubicBezTo>
                <a:cubicBezTo>
                  <a:pt x="3364620" y="30974"/>
                  <a:pt x="3374780" y="37324"/>
                  <a:pt x="3403355" y="39864"/>
                </a:cubicBezTo>
                <a:cubicBezTo>
                  <a:pt x="3431930" y="42404"/>
                  <a:pt x="3450980" y="38594"/>
                  <a:pt x="3480825" y="39864"/>
                </a:cubicBezTo>
                <a:cubicBezTo>
                  <a:pt x="3510670" y="41134"/>
                  <a:pt x="3524005" y="37324"/>
                  <a:pt x="3551310" y="46214"/>
                </a:cubicBezTo>
                <a:cubicBezTo>
                  <a:pt x="3578615" y="55104"/>
                  <a:pt x="3587505" y="72249"/>
                  <a:pt x="3616080" y="84949"/>
                </a:cubicBezTo>
                <a:cubicBezTo>
                  <a:pt x="3644655" y="97649"/>
                  <a:pt x="3664975" y="98284"/>
                  <a:pt x="3693550" y="110984"/>
                </a:cubicBezTo>
                <a:cubicBezTo>
                  <a:pt x="3722125" y="123684"/>
                  <a:pt x="3738635" y="128764"/>
                  <a:pt x="3757685" y="149084"/>
                </a:cubicBezTo>
                <a:cubicBezTo>
                  <a:pt x="3776735" y="169404"/>
                  <a:pt x="3784990" y="201789"/>
                  <a:pt x="3790070" y="213854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5441950" y="6166485"/>
            <a:ext cx="4531995" cy="543560"/>
          </a:xfrm>
          <a:custGeom>
            <a:avLst/>
            <a:gdLst>
              <a:gd name="connisteX0" fmla="*/ 106821 w 4531851"/>
              <a:gd name="connsiteY0" fmla="*/ 20178 h 543277"/>
              <a:gd name="connisteX1" fmla="*/ 171591 w 4531851"/>
              <a:gd name="connsiteY1" fmla="*/ 1128 h 543277"/>
              <a:gd name="connisteX2" fmla="*/ 261761 w 4531851"/>
              <a:gd name="connsiteY2" fmla="*/ 7478 h 543277"/>
              <a:gd name="connisteX3" fmla="*/ 345581 w 4531851"/>
              <a:gd name="connsiteY3" fmla="*/ 7478 h 543277"/>
              <a:gd name="connisteX4" fmla="*/ 429401 w 4531851"/>
              <a:gd name="connsiteY4" fmla="*/ 7478 h 543277"/>
              <a:gd name="connisteX5" fmla="*/ 493536 w 4531851"/>
              <a:gd name="connsiteY5" fmla="*/ 7478 h 543277"/>
              <a:gd name="connisteX6" fmla="*/ 558306 w 4531851"/>
              <a:gd name="connsiteY6" fmla="*/ 7478 h 543277"/>
              <a:gd name="connisteX7" fmla="*/ 628791 w 4531851"/>
              <a:gd name="connsiteY7" fmla="*/ 13828 h 543277"/>
              <a:gd name="connisteX8" fmla="*/ 712611 w 4531851"/>
              <a:gd name="connsiteY8" fmla="*/ 26528 h 543277"/>
              <a:gd name="connisteX9" fmla="*/ 783731 w 4531851"/>
              <a:gd name="connsiteY9" fmla="*/ 32878 h 543277"/>
              <a:gd name="connisteX10" fmla="*/ 848501 w 4531851"/>
              <a:gd name="connsiteY10" fmla="*/ 32878 h 543277"/>
              <a:gd name="connisteX11" fmla="*/ 932321 w 4531851"/>
              <a:gd name="connsiteY11" fmla="*/ 32878 h 543277"/>
              <a:gd name="connisteX12" fmla="*/ 996456 w 4531851"/>
              <a:gd name="connsiteY12" fmla="*/ 32878 h 543277"/>
              <a:gd name="connisteX13" fmla="*/ 1080276 w 4531851"/>
              <a:gd name="connsiteY13" fmla="*/ 32878 h 543277"/>
              <a:gd name="connisteX14" fmla="*/ 1151396 w 4531851"/>
              <a:gd name="connsiteY14" fmla="*/ 32878 h 543277"/>
              <a:gd name="connisteX15" fmla="*/ 1215531 w 4531851"/>
              <a:gd name="connsiteY15" fmla="*/ 32878 h 543277"/>
              <a:gd name="connisteX16" fmla="*/ 1280301 w 4531851"/>
              <a:gd name="connsiteY16" fmla="*/ 20178 h 543277"/>
              <a:gd name="connisteX17" fmla="*/ 1350786 w 4531851"/>
              <a:gd name="connsiteY17" fmla="*/ 13828 h 543277"/>
              <a:gd name="connisteX18" fmla="*/ 1415556 w 4531851"/>
              <a:gd name="connsiteY18" fmla="*/ 1128 h 543277"/>
              <a:gd name="connisteX19" fmla="*/ 1486041 w 4531851"/>
              <a:gd name="connsiteY19" fmla="*/ 1128 h 543277"/>
              <a:gd name="connisteX20" fmla="*/ 1557161 w 4531851"/>
              <a:gd name="connsiteY20" fmla="*/ 1128 h 543277"/>
              <a:gd name="connisteX21" fmla="*/ 1653681 w 4531851"/>
              <a:gd name="connsiteY21" fmla="*/ 1128 h 543277"/>
              <a:gd name="connisteX22" fmla="*/ 1731151 w 4531851"/>
              <a:gd name="connsiteY22" fmla="*/ 1128 h 543277"/>
              <a:gd name="connisteX23" fmla="*/ 1795921 w 4531851"/>
              <a:gd name="connsiteY23" fmla="*/ 1128 h 543277"/>
              <a:gd name="connisteX24" fmla="*/ 1860056 w 4531851"/>
              <a:gd name="connsiteY24" fmla="*/ 1128 h 543277"/>
              <a:gd name="connisteX25" fmla="*/ 1956576 w 4531851"/>
              <a:gd name="connsiteY25" fmla="*/ 1128 h 543277"/>
              <a:gd name="connisteX26" fmla="*/ 2021346 w 4531851"/>
              <a:gd name="connsiteY26" fmla="*/ 1128 h 543277"/>
              <a:gd name="connisteX27" fmla="*/ 2098816 w 4531851"/>
              <a:gd name="connsiteY27" fmla="*/ 1128 h 543277"/>
              <a:gd name="connisteX28" fmla="*/ 2176286 w 4531851"/>
              <a:gd name="connsiteY28" fmla="*/ 1128 h 543277"/>
              <a:gd name="connisteX29" fmla="*/ 2253121 w 4531851"/>
              <a:gd name="connsiteY29" fmla="*/ 1128 h 543277"/>
              <a:gd name="connisteX30" fmla="*/ 2317891 w 4531851"/>
              <a:gd name="connsiteY30" fmla="*/ 1128 h 543277"/>
              <a:gd name="connisteX31" fmla="*/ 2382026 w 4531851"/>
              <a:gd name="connsiteY31" fmla="*/ 1128 h 543277"/>
              <a:gd name="connisteX32" fmla="*/ 2446796 w 4531851"/>
              <a:gd name="connsiteY32" fmla="*/ 1128 h 543277"/>
              <a:gd name="connisteX33" fmla="*/ 2543316 w 4531851"/>
              <a:gd name="connsiteY33" fmla="*/ 1128 h 543277"/>
              <a:gd name="connisteX34" fmla="*/ 2620786 w 4531851"/>
              <a:gd name="connsiteY34" fmla="*/ 1128 h 543277"/>
              <a:gd name="connisteX35" fmla="*/ 2723656 w 4531851"/>
              <a:gd name="connsiteY35" fmla="*/ 1128 h 543277"/>
              <a:gd name="connisteX36" fmla="*/ 2813826 w 4531851"/>
              <a:gd name="connsiteY36" fmla="*/ 1128 h 543277"/>
              <a:gd name="connisteX37" fmla="*/ 2891296 w 4531851"/>
              <a:gd name="connsiteY37" fmla="*/ 1128 h 543277"/>
              <a:gd name="connisteX38" fmla="*/ 2956066 w 4531851"/>
              <a:gd name="connsiteY38" fmla="*/ 1128 h 543277"/>
              <a:gd name="connisteX39" fmla="*/ 3033536 w 4531851"/>
              <a:gd name="connsiteY39" fmla="*/ 1128 h 543277"/>
              <a:gd name="connisteX40" fmla="*/ 3110371 w 4531851"/>
              <a:gd name="connsiteY40" fmla="*/ 7478 h 543277"/>
              <a:gd name="connisteX41" fmla="*/ 3207526 w 4531851"/>
              <a:gd name="connsiteY41" fmla="*/ 26528 h 543277"/>
              <a:gd name="connisteX42" fmla="*/ 3329446 w 4531851"/>
              <a:gd name="connsiteY42" fmla="*/ 39863 h 543277"/>
              <a:gd name="connisteX43" fmla="*/ 3439301 w 4531851"/>
              <a:gd name="connsiteY43" fmla="*/ 58913 h 543277"/>
              <a:gd name="connisteX44" fmla="*/ 3535821 w 4531851"/>
              <a:gd name="connsiteY44" fmla="*/ 71613 h 543277"/>
              <a:gd name="connisteX45" fmla="*/ 3613291 w 4531851"/>
              <a:gd name="connsiteY45" fmla="*/ 71613 h 543277"/>
              <a:gd name="connisteX46" fmla="*/ 3678061 w 4531851"/>
              <a:gd name="connsiteY46" fmla="*/ 71613 h 543277"/>
              <a:gd name="connisteX47" fmla="*/ 3748546 w 4531851"/>
              <a:gd name="connsiteY47" fmla="*/ 84948 h 543277"/>
              <a:gd name="connisteX48" fmla="*/ 3813316 w 4531851"/>
              <a:gd name="connsiteY48" fmla="*/ 84948 h 543277"/>
              <a:gd name="connisteX49" fmla="*/ 3897136 w 4531851"/>
              <a:gd name="connsiteY49" fmla="*/ 91298 h 543277"/>
              <a:gd name="connisteX50" fmla="*/ 3961271 w 4531851"/>
              <a:gd name="connsiteY50" fmla="*/ 103998 h 543277"/>
              <a:gd name="connisteX51" fmla="*/ 4045091 w 4531851"/>
              <a:gd name="connsiteY51" fmla="*/ 110348 h 543277"/>
              <a:gd name="connisteX52" fmla="*/ 4122561 w 4531851"/>
              <a:gd name="connsiteY52" fmla="*/ 123683 h 543277"/>
              <a:gd name="connisteX53" fmla="*/ 4193681 w 4531851"/>
              <a:gd name="connsiteY53" fmla="*/ 130033 h 543277"/>
              <a:gd name="connisteX54" fmla="*/ 4277501 w 4531851"/>
              <a:gd name="connsiteY54" fmla="*/ 136383 h 543277"/>
              <a:gd name="connisteX55" fmla="*/ 4341636 w 4531851"/>
              <a:gd name="connsiteY55" fmla="*/ 155433 h 543277"/>
              <a:gd name="connisteX56" fmla="*/ 4406406 w 4531851"/>
              <a:gd name="connsiteY56" fmla="*/ 161783 h 543277"/>
              <a:gd name="connisteX57" fmla="*/ 4476891 w 4531851"/>
              <a:gd name="connsiteY57" fmla="*/ 232903 h 543277"/>
              <a:gd name="connisteX58" fmla="*/ 4515626 w 4531851"/>
              <a:gd name="connsiteY58" fmla="*/ 297673 h 543277"/>
              <a:gd name="connisteX59" fmla="*/ 4528326 w 4531851"/>
              <a:gd name="connsiteY59" fmla="*/ 361808 h 543277"/>
              <a:gd name="connisteX60" fmla="*/ 4521976 w 4531851"/>
              <a:gd name="connsiteY60" fmla="*/ 426578 h 543277"/>
              <a:gd name="connisteX61" fmla="*/ 4444506 w 4531851"/>
              <a:gd name="connsiteY61" fmla="*/ 478013 h 543277"/>
              <a:gd name="connisteX62" fmla="*/ 4380371 w 4531851"/>
              <a:gd name="connsiteY62" fmla="*/ 497063 h 543277"/>
              <a:gd name="connisteX63" fmla="*/ 4296551 w 4531851"/>
              <a:gd name="connsiteY63" fmla="*/ 510398 h 543277"/>
              <a:gd name="connisteX64" fmla="*/ 4232416 w 4531851"/>
              <a:gd name="connsiteY64" fmla="*/ 510398 h 543277"/>
              <a:gd name="connisteX65" fmla="*/ 4161296 w 4531851"/>
              <a:gd name="connsiteY65" fmla="*/ 510398 h 543277"/>
              <a:gd name="connisteX66" fmla="*/ 4083826 w 4531851"/>
              <a:gd name="connsiteY66" fmla="*/ 510398 h 543277"/>
              <a:gd name="connisteX67" fmla="*/ 3993656 w 4531851"/>
              <a:gd name="connsiteY67" fmla="*/ 510398 h 543277"/>
              <a:gd name="connisteX68" fmla="*/ 3903486 w 4531851"/>
              <a:gd name="connsiteY68" fmla="*/ 510398 h 543277"/>
              <a:gd name="connisteX69" fmla="*/ 3838716 w 4531851"/>
              <a:gd name="connsiteY69" fmla="*/ 510398 h 543277"/>
              <a:gd name="connisteX70" fmla="*/ 3768231 w 4531851"/>
              <a:gd name="connsiteY70" fmla="*/ 510398 h 543277"/>
              <a:gd name="connisteX71" fmla="*/ 3690761 w 4531851"/>
              <a:gd name="connsiteY71" fmla="*/ 510398 h 543277"/>
              <a:gd name="connisteX72" fmla="*/ 3619641 w 4531851"/>
              <a:gd name="connsiteY72" fmla="*/ 510398 h 543277"/>
              <a:gd name="connisteX73" fmla="*/ 3555506 w 4531851"/>
              <a:gd name="connsiteY73" fmla="*/ 510398 h 543277"/>
              <a:gd name="connisteX74" fmla="*/ 3490736 w 4531851"/>
              <a:gd name="connsiteY74" fmla="*/ 510398 h 543277"/>
              <a:gd name="connisteX75" fmla="*/ 3400566 w 4531851"/>
              <a:gd name="connsiteY75" fmla="*/ 510398 h 543277"/>
              <a:gd name="connisteX76" fmla="*/ 3310396 w 4531851"/>
              <a:gd name="connsiteY76" fmla="*/ 510398 h 543277"/>
              <a:gd name="connisteX77" fmla="*/ 3226576 w 4531851"/>
              <a:gd name="connsiteY77" fmla="*/ 510398 h 543277"/>
              <a:gd name="connisteX78" fmla="*/ 3149106 w 4531851"/>
              <a:gd name="connsiteY78" fmla="*/ 510398 h 543277"/>
              <a:gd name="connisteX79" fmla="*/ 3078621 w 4531851"/>
              <a:gd name="connsiteY79" fmla="*/ 516748 h 543277"/>
              <a:gd name="connisteX80" fmla="*/ 3007501 w 4531851"/>
              <a:gd name="connsiteY80" fmla="*/ 516748 h 543277"/>
              <a:gd name="connisteX81" fmla="*/ 2942731 w 4531851"/>
              <a:gd name="connsiteY81" fmla="*/ 529448 h 543277"/>
              <a:gd name="connisteX82" fmla="*/ 2872246 w 4531851"/>
              <a:gd name="connsiteY82" fmla="*/ 529448 h 543277"/>
              <a:gd name="connisteX83" fmla="*/ 2801126 w 4531851"/>
              <a:gd name="connsiteY83" fmla="*/ 529448 h 543277"/>
              <a:gd name="connisteX84" fmla="*/ 2723656 w 4531851"/>
              <a:gd name="connsiteY84" fmla="*/ 529448 h 543277"/>
              <a:gd name="connisteX85" fmla="*/ 2659521 w 4531851"/>
              <a:gd name="connsiteY85" fmla="*/ 535798 h 543277"/>
              <a:gd name="connisteX86" fmla="*/ 2588401 w 4531851"/>
              <a:gd name="connsiteY86" fmla="*/ 535798 h 543277"/>
              <a:gd name="connisteX87" fmla="*/ 2504581 w 4531851"/>
              <a:gd name="connsiteY87" fmla="*/ 535798 h 543277"/>
              <a:gd name="connisteX88" fmla="*/ 2434096 w 4531851"/>
              <a:gd name="connsiteY88" fmla="*/ 535798 h 543277"/>
              <a:gd name="connisteX89" fmla="*/ 2369326 w 4531851"/>
              <a:gd name="connsiteY89" fmla="*/ 535798 h 543277"/>
              <a:gd name="connisteX90" fmla="*/ 2298206 w 4531851"/>
              <a:gd name="connsiteY90" fmla="*/ 535798 h 543277"/>
              <a:gd name="connisteX91" fmla="*/ 2221371 w 4531851"/>
              <a:gd name="connsiteY91" fmla="*/ 535798 h 543277"/>
              <a:gd name="connisteX92" fmla="*/ 2124216 w 4531851"/>
              <a:gd name="connsiteY92" fmla="*/ 535798 h 543277"/>
              <a:gd name="connisteX93" fmla="*/ 2060081 w 4531851"/>
              <a:gd name="connsiteY93" fmla="*/ 535798 h 543277"/>
              <a:gd name="connisteX94" fmla="*/ 1976261 w 4531851"/>
              <a:gd name="connsiteY94" fmla="*/ 535798 h 543277"/>
              <a:gd name="connisteX95" fmla="*/ 1911491 w 4531851"/>
              <a:gd name="connsiteY95" fmla="*/ 535798 h 543277"/>
              <a:gd name="connisteX96" fmla="*/ 1834656 w 4531851"/>
              <a:gd name="connsiteY96" fmla="*/ 535798 h 543277"/>
              <a:gd name="connisteX97" fmla="*/ 1769886 w 4531851"/>
              <a:gd name="connsiteY97" fmla="*/ 535798 h 543277"/>
              <a:gd name="connisteX98" fmla="*/ 1705751 w 4531851"/>
              <a:gd name="connsiteY98" fmla="*/ 535798 h 543277"/>
              <a:gd name="connisteX99" fmla="*/ 1621931 w 4531851"/>
              <a:gd name="connsiteY99" fmla="*/ 535798 h 543277"/>
              <a:gd name="connisteX100" fmla="*/ 1550811 w 4531851"/>
              <a:gd name="connsiteY100" fmla="*/ 535798 h 543277"/>
              <a:gd name="connisteX101" fmla="*/ 1479691 w 4531851"/>
              <a:gd name="connsiteY101" fmla="*/ 542148 h 543277"/>
              <a:gd name="connisteX102" fmla="*/ 1383171 w 4531851"/>
              <a:gd name="connsiteY102" fmla="*/ 542148 h 543277"/>
              <a:gd name="connisteX103" fmla="*/ 1293001 w 4531851"/>
              <a:gd name="connsiteY103" fmla="*/ 542148 h 543277"/>
              <a:gd name="connisteX104" fmla="*/ 1215531 w 4531851"/>
              <a:gd name="connsiteY104" fmla="*/ 542148 h 543277"/>
              <a:gd name="connisteX105" fmla="*/ 1151396 w 4531851"/>
              <a:gd name="connsiteY105" fmla="*/ 542148 h 543277"/>
              <a:gd name="connisteX106" fmla="*/ 1073926 w 4531851"/>
              <a:gd name="connsiteY106" fmla="*/ 542148 h 543277"/>
              <a:gd name="connisteX107" fmla="*/ 1002806 w 4531851"/>
              <a:gd name="connsiteY107" fmla="*/ 542148 h 543277"/>
              <a:gd name="connisteX108" fmla="*/ 932321 w 4531851"/>
              <a:gd name="connsiteY108" fmla="*/ 542148 h 543277"/>
              <a:gd name="connisteX109" fmla="*/ 854851 w 4531851"/>
              <a:gd name="connsiteY109" fmla="*/ 542148 h 543277"/>
              <a:gd name="connisteX110" fmla="*/ 783731 w 4531851"/>
              <a:gd name="connsiteY110" fmla="*/ 542148 h 543277"/>
              <a:gd name="connisteX111" fmla="*/ 719596 w 4531851"/>
              <a:gd name="connsiteY111" fmla="*/ 542148 h 543277"/>
              <a:gd name="connisteX112" fmla="*/ 635776 w 4531851"/>
              <a:gd name="connsiteY112" fmla="*/ 542148 h 543277"/>
              <a:gd name="connisteX113" fmla="*/ 564656 w 4531851"/>
              <a:gd name="connsiteY113" fmla="*/ 542148 h 543277"/>
              <a:gd name="connisteX114" fmla="*/ 499886 w 4531851"/>
              <a:gd name="connsiteY114" fmla="*/ 542148 h 543277"/>
              <a:gd name="connisteX115" fmla="*/ 435751 w 4531851"/>
              <a:gd name="connsiteY115" fmla="*/ 542148 h 543277"/>
              <a:gd name="connisteX116" fmla="*/ 358281 w 4531851"/>
              <a:gd name="connsiteY116" fmla="*/ 542148 h 543277"/>
              <a:gd name="connisteX117" fmla="*/ 274461 w 4531851"/>
              <a:gd name="connsiteY117" fmla="*/ 529448 h 543277"/>
              <a:gd name="connisteX118" fmla="*/ 196991 w 4531851"/>
              <a:gd name="connsiteY118" fmla="*/ 516748 h 543277"/>
              <a:gd name="connisteX119" fmla="*/ 120156 w 4531851"/>
              <a:gd name="connsiteY119" fmla="*/ 503413 h 543277"/>
              <a:gd name="connisteX120" fmla="*/ 49036 w 4531851"/>
              <a:gd name="connsiteY120" fmla="*/ 484363 h 543277"/>
              <a:gd name="connisteX121" fmla="*/ 3951 w 4531851"/>
              <a:gd name="connsiteY121" fmla="*/ 419593 h 543277"/>
              <a:gd name="connisteX122" fmla="*/ 3951 w 4531851"/>
              <a:gd name="connsiteY122" fmla="*/ 355458 h 543277"/>
              <a:gd name="connisteX123" fmla="*/ 3951 w 4531851"/>
              <a:gd name="connsiteY123" fmla="*/ 290688 h 543277"/>
              <a:gd name="connisteX124" fmla="*/ 23001 w 4531851"/>
              <a:gd name="connsiteY124" fmla="*/ 226553 h 543277"/>
              <a:gd name="connisteX125" fmla="*/ 81421 w 4531851"/>
              <a:gd name="connsiteY125" fmla="*/ 161783 h 543277"/>
              <a:gd name="connisteX126" fmla="*/ 145556 w 4531851"/>
              <a:gd name="connsiteY126" fmla="*/ 123683 h 543277"/>
              <a:gd name="connisteX127" fmla="*/ 210326 w 4531851"/>
              <a:gd name="connsiteY127" fmla="*/ 84948 h 5432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</a:cxnLst>
            <a:rect l="l" t="t" r="r" b="b"/>
            <a:pathLst>
              <a:path w="4531851" h="543278">
                <a:moveTo>
                  <a:pt x="106821" y="20179"/>
                </a:moveTo>
                <a:cubicBezTo>
                  <a:pt x="118251" y="16369"/>
                  <a:pt x="140476" y="3669"/>
                  <a:pt x="171591" y="1129"/>
                </a:cubicBezTo>
                <a:cubicBezTo>
                  <a:pt x="202706" y="-1411"/>
                  <a:pt x="226836" y="6209"/>
                  <a:pt x="261761" y="7479"/>
                </a:cubicBezTo>
                <a:cubicBezTo>
                  <a:pt x="296686" y="8749"/>
                  <a:pt x="311926" y="7479"/>
                  <a:pt x="345581" y="7479"/>
                </a:cubicBezTo>
                <a:cubicBezTo>
                  <a:pt x="379236" y="7479"/>
                  <a:pt x="399556" y="7479"/>
                  <a:pt x="429401" y="7479"/>
                </a:cubicBezTo>
                <a:cubicBezTo>
                  <a:pt x="459246" y="7479"/>
                  <a:pt x="467501" y="7479"/>
                  <a:pt x="493536" y="7479"/>
                </a:cubicBezTo>
                <a:cubicBezTo>
                  <a:pt x="519571" y="7479"/>
                  <a:pt x="531001" y="6209"/>
                  <a:pt x="558306" y="7479"/>
                </a:cubicBezTo>
                <a:cubicBezTo>
                  <a:pt x="585611" y="8749"/>
                  <a:pt x="597676" y="10019"/>
                  <a:pt x="628791" y="13829"/>
                </a:cubicBezTo>
                <a:cubicBezTo>
                  <a:pt x="659906" y="17639"/>
                  <a:pt x="681496" y="22719"/>
                  <a:pt x="712611" y="26529"/>
                </a:cubicBezTo>
                <a:cubicBezTo>
                  <a:pt x="743726" y="30339"/>
                  <a:pt x="756426" y="31609"/>
                  <a:pt x="783731" y="32879"/>
                </a:cubicBezTo>
                <a:cubicBezTo>
                  <a:pt x="811036" y="34149"/>
                  <a:pt x="818656" y="32879"/>
                  <a:pt x="848501" y="32879"/>
                </a:cubicBezTo>
                <a:cubicBezTo>
                  <a:pt x="878346" y="32879"/>
                  <a:pt x="902476" y="32879"/>
                  <a:pt x="932321" y="32879"/>
                </a:cubicBezTo>
                <a:cubicBezTo>
                  <a:pt x="962166" y="32879"/>
                  <a:pt x="966611" y="32879"/>
                  <a:pt x="996456" y="32879"/>
                </a:cubicBezTo>
                <a:cubicBezTo>
                  <a:pt x="1026301" y="32879"/>
                  <a:pt x="1049161" y="32879"/>
                  <a:pt x="1080276" y="32879"/>
                </a:cubicBezTo>
                <a:cubicBezTo>
                  <a:pt x="1111391" y="32879"/>
                  <a:pt x="1124091" y="32879"/>
                  <a:pt x="1151396" y="32879"/>
                </a:cubicBezTo>
                <a:cubicBezTo>
                  <a:pt x="1178701" y="32879"/>
                  <a:pt x="1189496" y="35419"/>
                  <a:pt x="1215531" y="32879"/>
                </a:cubicBezTo>
                <a:cubicBezTo>
                  <a:pt x="1241566" y="30339"/>
                  <a:pt x="1252996" y="23989"/>
                  <a:pt x="1280301" y="20179"/>
                </a:cubicBezTo>
                <a:cubicBezTo>
                  <a:pt x="1307606" y="16369"/>
                  <a:pt x="1323481" y="17639"/>
                  <a:pt x="1350786" y="13829"/>
                </a:cubicBezTo>
                <a:cubicBezTo>
                  <a:pt x="1378091" y="10019"/>
                  <a:pt x="1388251" y="3669"/>
                  <a:pt x="1415556" y="1129"/>
                </a:cubicBezTo>
                <a:cubicBezTo>
                  <a:pt x="1442861" y="-1411"/>
                  <a:pt x="1457466" y="1129"/>
                  <a:pt x="1486041" y="1129"/>
                </a:cubicBezTo>
                <a:cubicBezTo>
                  <a:pt x="1514616" y="1129"/>
                  <a:pt x="1523506" y="1129"/>
                  <a:pt x="1557161" y="1129"/>
                </a:cubicBezTo>
                <a:cubicBezTo>
                  <a:pt x="1590816" y="1129"/>
                  <a:pt x="1618756" y="1129"/>
                  <a:pt x="1653681" y="1129"/>
                </a:cubicBezTo>
                <a:cubicBezTo>
                  <a:pt x="1688606" y="1129"/>
                  <a:pt x="1702576" y="1129"/>
                  <a:pt x="1731151" y="1129"/>
                </a:cubicBezTo>
                <a:cubicBezTo>
                  <a:pt x="1759726" y="1129"/>
                  <a:pt x="1769886" y="1129"/>
                  <a:pt x="1795921" y="1129"/>
                </a:cubicBezTo>
                <a:cubicBezTo>
                  <a:pt x="1821956" y="1129"/>
                  <a:pt x="1827671" y="1129"/>
                  <a:pt x="1860056" y="1129"/>
                </a:cubicBezTo>
                <a:cubicBezTo>
                  <a:pt x="1892441" y="1129"/>
                  <a:pt x="1924191" y="1129"/>
                  <a:pt x="1956576" y="1129"/>
                </a:cubicBezTo>
                <a:cubicBezTo>
                  <a:pt x="1988961" y="1129"/>
                  <a:pt x="1992771" y="1129"/>
                  <a:pt x="2021346" y="1129"/>
                </a:cubicBezTo>
                <a:cubicBezTo>
                  <a:pt x="2049921" y="1129"/>
                  <a:pt x="2067701" y="1129"/>
                  <a:pt x="2098816" y="1129"/>
                </a:cubicBezTo>
                <a:cubicBezTo>
                  <a:pt x="2129931" y="1129"/>
                  <a:pt x="2145171" y="1129"/>
                  <a:pt x="2176286" y="1129"/>
                </a:cubicBezTo>
                <a:cubicBezTo>
                  <a:pt x="2207401" y="1129"/>
                  <a:pt x="2224546" y="1129"/>
                  <a:pt x="2253121" y="1129"/>
                </a:cubicBezTo>
                <a:cubicBezTo>
                  <a:pt x="2281696" y="1129"/>
                  <a:pt x="2291856" y="1129"/>
                  <a:pt x="2317891" y="1129"/>
                </a:cubicBezTo>
                <a:cubicBezTo>
                  <a:pt x="2343926" y="1129"/>
                  <a:pt x="2355991" y="1129"/>
                  <a:pt x="2382026" y="1129"/>
                </a:cubicBezTo>
                <a:cubicBezTo>
                  <a:pt x="2408061" y="1129"/>
                  <a:pt x="2414411" y="1129"/>
                  <a:pt x="2446796" y="1129"/>
                </a:cubicBezTo>
                <a:cubicBezTo>
                  <a:pt x="2479181" y="1129"/>
                  <a:pt x="2508391" y="1129"/>
                  <a:pt x="2543316" y="1129"/>
                </a:cubicBezTo>
                <a:cubicBezTo>
                  <a:pt x="2578241" y="1129"/>
                  <a:pt x="2584591" y="1129"/>
                  <a:pt x="2620786" y="1129"/>
                </a:cubicBezTo>
                <a:cubicBezTo>
                  <a:pt x="2656981" y="1129"/>
                  <a:pt x="2684921" y="1129"/>
                  <a:pt x="2723656" y="1129"/>
                </a:cubicBezTo>
                <a:cubicBezTo>
                  <a:pt x="2762391" y="1129"/>
                  <a:pt x="2780171" y="1129"/>
                  <a:pt x="2813826" y="1129"/>
                </a:cubicBezTo>
                <a:cubicBezTo>
                  <a:pt x="2847481" y="1129"/>
                  <a:pt x="2862721" y="1129"/>
                  <a:pt x="2891296" y="1129"/>
                </a:cubicBezTo>
                <a:cubicBezTo>
                  <a:pt x="2919871" y="1129"/>
                  <a:pt x="2927491" y="1129"/>
                  <a:pt x="2956066" y="1129"/>
                </a:cubicBezTo>
                <a:cubicBezTo>
                  <a:pt x="2984641" y="1129"/>
                  <a:pt x="3002421" y="-141"/>
                  <a:pt x="3033536" y="1129"/>
                </a:cubicBezTo>
                <a:cubicBezTo>
                  <a:pt x="3064651" y="2399"/>
                  <a:pt x="3075446" y="2399"/>
                  <a:pt x="3110371" y="7479"/>
                </a:cubicBezTo>
                <a:cubicBezTo>
                  <a:pt x="3145296" y="12559"/>
                  <a:pt x="3163711" y="20179"/>
                  <a:pt x="3207526" y="26529"/>
                </a:cubicBezTo>
                <a:cubicBezTo>
                  <a:pt x="3251341" y="32879"/>
                  <a:pt x="3283091" y="33514"/>
                  <a:pt x="3329446" y="39864"/>
                </a:cubicBezTo>
                <a:cubicBezTo>
                  <a:pt x="3375801" y="46214"/>
                  <a:pt x="3398026" y="52564"/>
                  <a:pt x="3439301" y="58914"/>
                </a:cubicBezTo>
                <a:cubicBezTo>
                  <a:pt x="3480576" y="65264"/>
                  <a:pt x="3500896" y="69074"/>
                  <a:pt x="3535821" y="71614"/>
                </a:cubicBezTo>
                <a:cubicBezTo>
                  <a:pt x="3570746" y="74154"/>
                  <a:pt x="3584716" y="71614"/>
                  <a:pt x="3613291" y="71614"/>
                </a:cubicBezTo>
                <a:cubicBezTo>
                  <a:pt x="3641866" y="71614"/>
                  <a:pt x="3650756" y="69074"/>
                  <a:pt x="3678061" y="71614"/>
                </a:cubicBezTo>
                <a:cubicBezTo>
                  <a:pt x="3705366" y="74154"/>
                  <a:pt x="3721241" y="82409"/>
                  <a:pt x="3748546" y="84949"/>
                </a:cubicBezTo>
                <a:cubicBezTo>
                  <a:pt x="3775851" y="87489"/>
                  <a:pt x="3783471" y="83679"/>
                  <a:pt x="3813316" y="84949"/>
                </a:cubicBezTo>
                <a:cubicBezTo>
                  <a:pt x="3843161" y="86219"/>
                  <a:pt x="3867291" y="87489"/>
                  <a:pt x="3897136" y="91299"/>
                </a:cubicBezTo>
                <a:cubicBezTo>
                  <a:pt x="3926981" y="95109"/>
                  <a:pt x="3931426" y="100189"/>
                  <a:pt x="3961271" y="103999"/>
                </a:cubicBezTo>
                <a:cubicBezTo>
                  <a:pt x="3991116" y="107809"/>
                  <a:pt x="4012706" y="106539"/>
                  <a:pt x="4045091" y="110349"/>
                </a:cubicBezTo>
                <a:cubicBezTo>
                  <a:pt x="4077476" y="114159"/>
                  <a:pt x="4092716" y="119874"/>
                  <a:pt x="4122561" y="123684"/>
                </a:cubicBezTo>
                <a:cubicBezTo>
                  <a:pt x="4152406" y="127494"/>
                  <a:pt x="4162566" y="127494"/>
                  <a:pt x="4193681" y="130034"/>
                </a:cubicBezTo>
                <a:cubicBezTo>
                  <a:pt x="4224796" y="132574"/>
                  <a:pt x="4247656" y="131304"/>
                  <a:pt x="4277501" y="136384"/>
                </a:cubicBezTo>
                <a:cubicBezTo>
                  <a:pt x="4307346" y="141464"/>
                  <a:pt x="4315601" y="150354"/>
                  <a:pt x="4341636" y="155434"/>
                </a:cubicBezTo>
                <a:cubicBezTo>
                  <a:pt x="4367671" y="160514"/>
                  <a:pt x="4379101" y="146544"/>
                  <a:pt x="4406406" y="161784"/>
                </a:cubicBezTo>
                <a:cubicBezTo>
                  <a:pt x="4433711" y="177024"/>
                  <a:pt x="4455301" y="205599"/>
                  <a:pt x="4476891" y="232904"/>
                </a:cubicBezTo>
                <a:cubicBezTo>
                  <a:pt x="4498481" y="260209"/>
                  <a:pt x="4505466" y="271639"/>
                  <a:pt x="4515626" y="297674"/>
                </a:cubicBezTo>
                <a:cubicBezTo>
                  <a:pt x="4525786" y="323709"/>
                  <a:pt x="4527056" y="335774"/>
                  <a:pt x="4528326" y="361809"/>
                </a:cubicBezTo>
                <a:cubicBezTo>
                  <a:pt x="4529596" y="387844"/>
                  <a:pt x="4538486" y="403084"/>
                  <a:pt x="4521976" y="426579"/>
                </a:cubicBezTo>
                <a:cubicBezTo>
                  <a:pt x="4505466" y="450074"/>
                  <a:pt x="4473081" y="464044"/>
                  <a:pt x="4444506" y="478014"/>
                </a:cubicBezTo>
                <a:cubicBezTo>
                  <a:pt x="4415931" y="491984"/>
                  <a:pt x="4410216" y="490714"/>
                  <a:pt x="4380371" y="497064"/>
                </a:cubicBezTo>
                <a:cubicBezTo>
                  <a:pt x="4350526" y="503414"/>
                  <a:pt x="4326396" y="507859"/>
                  <a:pt x="4296551" y="510399"/>
                </a:cubicBezTo>
                <a:cubicBezTo>
                  <a:pt x="4266706" y="512939"/>
                  <a:pt x="4259721" y="510399"/>
                  <a:pt x="4232416" y="510399"/>
                </a:cubicBezTo>
                <a:cubicBezTo>
                  <a:pt x="4205111" y="510399"/>
                  <a:pt x="4191141" y="510399"/>
                  <a:pt x="4161296" y="510399"/>
                </a:cubicBezTo>
                <a:cubicBezTo>
                  <a:pt x="4131451" y="510399"/>
                  <a:pt x="4117481" y="510399"/>
                  <a:pt x="4083826" y="510399"/>
                </a:cubicBezTo>
                <a:cubicBezTo>
                  <a:pt x="4050171" y="510399"/>
                  <a:pt x="4029851" y="510399"/>
                  <a:pt x="3993656" y="510399"/>
                </a:cubicBezTo>
                <a:cubicBezTo>
                  <a:pt x="3957461" y="510399"/>
                  <a:pt x="3934601" y="510399"/>
                  <a:pt x="3903486" y="510399"/>
                </a:cubicBezTo>
                <a:cubicBezTo>
                  <a:pt x="3872371" y="510399"/>
                  <a:pt x="3866021" y="510399"/>
                  <a:pt x="3838716" y="510399"/>
                </a:cubicBezTo>
                <a:cubicBezTo>
                  <a:pt x="3811411" y="510399"/>
                  <a:pt x="3798076" y="510399"/>
                  <a:pt x="3768231" y="510399"/>
                </a:cubicBezTo>
                <a:cubicBezTo>
                  <a:pt x="3738386" y="510399"/>
                  <a:pt x="3720606" y="510399"/>
                  <a:pt x="3690761" y="510399"/>
                </a:cubicBezTo>
                <a:cubicBezTo>
                  <a:pt x="3660916" y="510399"/>
                  <a:pt x="3646946" y="510399"/>
                  <a:pt x="3619641" y="510399"/>
                </a:cubicBezTo>
                <a:cubicBezTo>
                  <a:pt x="3592336" y="510399"/>
                  <a:pt x="3581541" y="510399"/>
                  <a:pt x="3555506" y="510399"/>
                </a:cubicBezTo>
                <a:cubicBezTo>
                  <a:pt x="3529471" y="510399"/>
                  <a:pt x="3521851" y="510399"/>
                  <a:pt x="3490736" y="510399"/>
                </a:cubicBezTo>
                <a:cubicBezTo>
                  <a:pt x="3459621" y="510399"/>
                  <a:pt x="3436761" y="510399"/>
                  <a:pt x="3400566" y="510399"/>
                </a:cubicBezTo>
                <a:cubicBezTo>
                  <a:pt x="3364371" y="510399"/>
                  <a:pt x="3345321" y="510399"/>
                  <a:pt x="3310396" y="510399"/>
                </a:cubicBezTo>
                <a:cubicBezTo>
                  <a:pt x="3275471" y="510399"/>
                  <a:pt x="3258961" y="510399"/>
                  <a:pt x="3226576" y="510399"/>
                </a:cubicBezTo>
                <a:cubicBezTo>
                  <a:pt x="3194191" y="510399"/>
                  <a:pt x="3178951" y="509129"/>
                  <a:pt x="3149106" y="510399"/>
                </a:cubicBezTo>
                <a:cubicBezTo>
                  <a:pt x="3119261" y="511669"/>
                  <a:pt x="3107196" y="515479"/>
                  <a:pt x="3078621" y="516749"/>
                </a:cubicBezTo>
                <a:cubicBezTo>
                  <a:pt x="3050046" y="518019"/>
                  <a:pt x="3034806" y="514209"/>
                  <a:pt x="3007501" y="516749"/>
                </a:cubicBezTo>
                <a:cubicBezTo>
                  <a:pt x="2980196" y="519289"/>
                  <a:pt x="2970036" y="526909"/>
                  <a:pt x="2942731" y="529449"/>
                </a:cubicBezTo>
                <a:cubicBezTo>
                  <a:pt x="2915426" y="531989"/>
                  <a:pt x="2900821" y="529449"/>
                  <a:pt x="2872246" y="529449"/>
                </a:cubicBezTo>
                <a:cubicBezTo>
                  <a:pt x="2843671" y="529449"/>
                  <a:pt x="2830971" y="529449"/>
                  <a:pt x="2801126" y="529449"/>
                </a:cubicBezTo>
                <a:cubicBezTo>
                  <a:pt x="2771281" y="529449"/>
                  <a:pt x="2752231" y="528179"/>
                  <a:pt x="2723656" y="529449"/>
                </a:cubicBezTo>
                <a:cubicBezTo>
                  <a:pt x="2695081" y="530719"/>
                  <a:pt x="2686826" y="534529"/>
                  <a:pt x="2659521" y="535799"/>
                </a:cubicBezTo>
                <a:cubicBezTo>
                  <a:pt x="2632216" y="537069"/>
                  <a:pt x="2619516" y="535799"/>
                  <a:pt x="2588401" y="535799"/>
                </a:cubicBezTo>
                <a:cubicBezTo>
                  <a:pt x="2557286" y="535799"/>
                  <a:pt x="2535696" y="535799"/>
                  <a:pt x="2504581" y="535799"/>
                </a:cubicBezTo>
                <a:cubicBezTo>
                  <a:pt x="2473466" y="535799"/>
                  <a:pt x="2461401" y="535799"/>
                  <a:pt x="2434096" y="535799"/>
                </a:cubicBezTo>
                <a:cubicBezTo>
                  <a:pt x="2406791" y="535799"/>
                  <a:pt x="2396631" y="535799"/>
                  <a:pt x="2369326" y="535799"/>
                </a:cubicBezTo>
                <a:cubicBezTo>
                  <a:pt x="2342021" y="535799"/>
                  <a:pt x="2328051" y="535799"/>
                  <a:pt x="2298206" y="535799"/>
                </a:cubicBezTo>
                <a:cubicBezTo>
                  <a:pt x="2268361" y="535799"/>
                  <a:pt x="2256296" y="535799"/>
                  <a:pt x="2221371" y="535799"/>
                </a:cubicBezTo>
                <a:cubicBezTo>
                  <a:pt x="2186446" y="535799"/>
                  <a:pt x="2156601" y="535799"/>
                  <a:pt x="2124216" y="535799"/>
                </a:cubicBezTo>
                <a:cubicBezTo>
                  <a:pt x="2091831" y="535799"/>
                  <a:pt x="2089926" y="535799"/>
                  <a:pt x="2060081" y="535799"/>
                </a:cubicBezTo>
                <a:cubicBezTo>
                  <a:pt x="2030236" y="535799"/>
                  <a:pt x="2006106" y="535799"/>
                  <a:pt x="1976261" y="535799"/>
                </a:cubicBezTo>
                <a:cubicBezTo>
                  <a:pt x="1946416" y="535799"/>
                  <a:pt x="1940066" y="535799"/>
                  <a:pt x="1911491" y="535799"/>
                </a:cubicBezTo>
                <a:cubicBezTo>
                  <a:pt x="1882916" y="535799"/>
                  <a:pt x="1863231" y="535799"/>
                  <a:pt x="1834656" y="535799"/>
                </a:cubicBezTo>
                <a:cubicBezTo>
                  <a:pt x="1806081" y="535799"/>
                  <a:pt x="1795921" y="535799"/>
                  <a:pt x="1769886" y="535799"/>
                </a:cubicBezTo>
                <a:cubicBezTo>
                  <a:pt x="1743851" y="535799"/>
                  <a:pt x="1735596" y="535799"/>
                  <a:pt x="1705751" y="535799"/>
                </a:cubicBezTo>
                <a:cubicBezTo>
                  <a:pt x="1675906" y="535799"/>
                  <a:pt x="1653046" y="535799"/>
                  <a:pt x="1621931" y="535799"/>
                </a:cubicBezTo>
                <a:cubicBezTo>
                  <a:pt x="1590816" y="535799"/>
                  <a:pt x="1579386" y="534529"/>
                  <a:pt x="1550811" y="535799"/>
                </a:cubicBezTo>
                <a:cubicBezTo>
                  <a:pt x="1522236" y="537069"/>
                  <a:pt x="1513346" y="540879"/>
                  <a:pt x="1479691" y="542149"/>
                </a:cubicBezTo>
                <a:cubicBezTo>
                  <a:pt x="1446036" y="543419"/>
                  <a:pt x="1420636" y="542149"/>
                  <a:pt x="1383171" y="542149"/>
                </a:cubicBezTo>
                <a:cubicBezTo>
                  <a:pt x="1345706" y="542149"/>
                  <a:pt x="1326656" y="542149"/>
                  <a:pt x="1293001" y="542149"/>
                </a:cubicBezTo>
                <a:cubicBezTo>
                  <a:pt x="1259346" y="542149"/>
                  <a:pt x="1244106" y="542149"/>
                  <a:pt x="1215531" y="542149"/>
                </a:cubicBezTo>
                <a:cubicBezTo>
                  <a:pt x="1186956" y="542149"/>
                  <a:pt x="1179971" y="542149"/>
                  <a:pt x="1151396" y="542149"/>
                </a:cubicBezTo>
                <a:cubicBezTo>
                  <a:pt x="1122821" y="542149"/>
                  <a:pt x="1103771" y="542149"/>
                  <a:pt x="1073926" y="542149"/>
                </a:cubicBezTo>
                <a:cubicBezTo>
                  <a:pt x="1044081" y="542149"/>
                  <a:pt x="1031381" y="542149"/>
                  <a:pt x="1002806" y="542149"/>
                </a:cubicBezTo>
                <a:cubicBezTo>
                  <a:pt x="974231" y="542149"/>
                  <a:pt x="962166" y="542149"/>
                  <a:pt x="932321" y="542149"/>
                </a:cubicBezTo>
                <a:cubicBezTo>
                  <a:pt x="902476" y="542149"/>
                  <a:pt x="884696" y="542149"/>
                  <a:pt x="854851" y="542149"/>
                </a:cubicBezTo>
                <a:cubicBezTo>
                  <a:pt x="825006" y="542149"/>
                  <a:pt x="811036" y="542149"/>
                  <a:pt x="783731" y="542149"/>
                </a:cubicBezTo>
                <a:cubicBezTo>
                  <a:pt x="756426" y="542149"/>
                  <a:pt x="749441" y="542149"/>
                  <a:pt x="719596" y="542149"/>
                </a:cubicBezTo>
                <a:cubicBezTo>
                  <a:pt x="689751" y="542149"/>
                  <a:pt x="666891" y="542149"/>
                  <a:pt x="635776" y="542149"/>
                </a:cubicBezTo>
                <a:cubicBezTo>
                  <a:pt x="604661" y="542149"/>
                  <a:pt x="591961" y="542149"/>
                  <a:pt x="564656" y="542149"/>
                </a:cubicBezTo>
                <a:cubicBezTo>
                  <a:pt x="537351" y="542149"/>
                  <a:pt x="525921" y="542149"/>
                  <a:pt x="499886" y="542149"/>
                </a:cubicBezTo>
                <a:cubicBezTo>
                  <a:pt x="473851" y="542149"/>
                  <a:pt x="464326" y="542149"/>
                  <a:pt x="435751" y="542149"/>
                </a:cubicBezTo>
                <a:cubicBezTo>
                  <a:pt x="407176" y="542149"/>
                  <a:pt x="390666" y="544689"/>
                  <a:pt x="358281" y="542149"/>
                </a:cubicBezTo>
                <a:cubicBezTo>
                  <a:pt x="325896" y="539609"/>
                  <a:pt x="306846" y="534529"/>
                  <a:pt x="274461" y="529449"/>
                </a:cubicBezTo>
                <a:cubicBezTo>
                  <a:pt x="242076" y="524369"/>
                  <a:pt x="228106" y="521829"/>
                  <a:pt x="196991" y="516749"/>
                </a:cubicBezTo>
                <a:cubicBezTo>
                  <a:pt x="165876" y="511669"/>
                  <a:pt x="150001" y="509764"/>
                  <a:pt x="120156" y="503414"/>
                </a:cubicBezTo>
                <a:cubicBezTo>
                  <a:pt x="90311" y="497064"/>
                  <a:pt x="72531" y="500874"/>
                  <a:pt x="49036" y="484364"/>
                </a:cubicBezTo>
                <a:cubicBezTo>
                  <a:pt x="25541" y="467854"/>
                  <a:pt x="12841" y="445629"/>
                  <a:pt x="3951" y="419594"/>
                </a:cubicBezTo>
                <a:cubicBezTo>
                  <a:pt x="-4939" y="393559"/>
                  <a:pt x="3951" y="381494"/>
                  <a:pt x="3951" y="355459"/>
                </a:cubicBezTo>
                <a:cubicBezTo>
                  <a:pt x="3951" y="329424"/>
                  <a:pt x="141" y="316724"/>
                  <a:pt x="3951" y="290689"/>
                </a:cubicBezTo>
                <a:cubicBezTo>
                  <a:pt x="7761" y="264654"/>
                  <a:pt x="7761" y="252589"/>
                  <a:pt x="23001" y="226554"/>
                </a:cubicBezTo>
                <a:cubicBezTo>
                  <a:pt x="38241" y="200519"/>
                  <a:pt x="56656" y="182104"/>
                  <a:pt x="81421" y="161784"/>
                </a:cubicBezTo>
                <a:cubicBezTo>
                  <a:pt x="106186" y="141464"/>
                  <a:pt x="119521" y="138924"/>
                  <a:pt x="145556" y="123684"/>
                </a:cubicBezTo>
                <a:cubicBezTo>
                  <a:pt x="171591" y="108444"/>
                  <a:pt x="198896" y="91934"/>
                  <a:pt x="210326" y="84949"/>
                </a:cubicBezTo>
              </a:path>
            </a:pathLst>
          </a:cu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8552180" y="6122670"/>
            <a:ext cx="780415" cy="154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435465" y="593534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得到该结构体的大小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34620" y="4085590"/>
            <a:ext cx="438150" cy="245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4" idx="53"/>
          </p:cNvCxnSpPr>
          <p:nvPr/>
        </p:nvCxnSpPr>
        <p:spPr>
          <a:xfrm flipV="1">
            <a:off x="2265045" y="3976370"/>
            <a:ext cx="3554730" cy="977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struct cmsghdr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1545" y="688975"/>
            <a:ext cx="5219700" cy="20148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67130" y="2661920"/>
            <a:ext cx="1495425" cy="6134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cmsg_len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167130" y="3275330"/>
            <a:ext cx="1495425" cy="6134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cmsg_level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167130" y="3888740"/>
            <a:ext cx="1495425" cy="6134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cmsg_type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167130" y="4502150"/>
            <a:ext cx="1495425" cy="6134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</a:t>
            </a:r>
            <a:endParaRPr lang="en-US" altLang="zh-CN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917825" y="1081405"/>
            <a:ext cx="3084195" cy="1503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右大括号 10"/>
          <p:cNvSpPr/>
          <p:nvPr/>
        </p:nvSpPr>
        <p:spPr>
          <a:xfrm>
            <a:off x="2820035" y="2703830"/>
            <a:ext cx="136525" cy="23850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61030" y="4570095"/>
            <a:ext cx="1129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int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713355" y="4753610"/>
            <a:ext cx="498475" cy="20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658735" y="3653790"/>
            <a:ext cx="255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获取整个结构体的长度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70" y="4194810"/>
            <a:ext cx="5333365" cy="3746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88535" y="4651375"/>
            <a:ext cx="264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</a:t>
            </a:r>
            <a:r>
              <a:rPr lang="en-US" altLang="zh-CN">
                <a:solidFill>
                  <a:srgbClr val="FF0000"/>
                </a:solidFill>
              </a:rPr>
              <a:t>data</a:t>
            </a:r>
            <a:r>
              <a:rPr lang="zh-CN" altLang="en-US">
                <a:solidFill>
                  <a:srgbClr val="FF0000"/>
                </a:solidFill>
              </a:rPr>
              <a:t>所在的首地址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845" y="3693160"/>
            <a:ext cx="3419475" cy="234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34285" y="5336540"/>
            <a:ext cx="5749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最后一片</a:t>
            </a:r>
            <a:r>
              <a:rPr lang="en-US" altLang="zh-CN"/>
              <a:t>data</a:t>
            </a:r>
            <a:r>
              <a:rPr lang="zh-CN" altLang="en-US"/>
              <a:t>可以根据实际的需要动态进行扩展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65545" y="3112770"/>
            <a:ext cx="362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参数</a:t>
            </a:r>
            <a:r>
              <a:rPr lang="en-US" altLang="zh-CN"/>
              <a:t>length</a:t>
            </a:r>
            <a:r>
              <a:rPr lang="zh-CN" altLang="en-US"/>
              <a:t>表示的是</a:t>
            </a:r>
            <a:r>
              <a:rPr lang="en-US" altLang="zh-CN">
                <a:solidFill>
                  <a:srgbClr val="FF0000"/>
                </a:solidFill>
              </a:rPr>
              <a:t>data</a:t>
            </a:r>
            <a:r>
              <a:rPr lang="zh-CN" altLang="en-US">
                <a:solidFill>
                  <a:srgbClr val="FF0000"/>
                </a:solidFill>
              </a:rPr>
              <a:t>的长度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811010" y="3420110"/>
            <a:ext cx="379095" cy="32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1637665"/>
            <a:ext cx="4591050" cy="472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6840"/>
            <a:ext cx="10515600" cy="1325563"/>
          </a:xfrm>
        </p:spPr>
        <p:txBody>
          <a:bodyPr/>
          <a:p>
            <a:r>
              <a:rPr lang="zh-CN" altLang="en-US"/>
              <a:t>结构体</a:t>
            </a:r>
            <a:r>
              <a:rPr lang="en-US" altLang="zh-CN"/>
              <a:t>struct </a:t>
            </a:r>
            <a:r>
              <a:rPr lang="en-US" altLang="zh-CN">
                <a:solidFill>
                  <a:srgbClr val="FF0000"/>
                </a:solidFill>
              </a:rPr>
              <a:t>msghdr</a:t>
            </a:r>
            <a:r>
              <a:rPr lang="zh-CN" altLang="en-US"/>
              <a:t>的发送和接收实现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1655" y="113982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父进程发送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37885" y="113982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子进程接收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0170" y="23514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第二组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170" y="37744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第三组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35" y="1689735"/>
            <a:ext cx="4419600" cy="4537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进程池</a:t>
            </a:r>
            <a:br>
              <a:rPr lang="en-US" altLang="zh-CN" dirty="0"/>
            </a:br>
            <a:r>
              <a:rPr lang="zh-CN" altLang="en-US" dirty="0">
                <a:solidFill>
                  <a:srgbClr val="FF0000"/>
                </a:solidFill>
              </a:rPr>
              <a:t>增量编写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1191260" y="5511165"/>
            <a:ext cx="9293225" cy="935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91260" y="2227580"/>
            <a:ext cx="9293225" cy="935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socketpair   </a:t>
            </a:r>
            <a:r>
              <a:rPr lang="zh-CN" altLang="en-US"/>
              <a:t>用匿名管道通信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1450" y="1568450"/>
            <a:ext cx="2752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socketpair</a:t>
            </a:r>
            <a:r>
              <a:rPr lang="zh-CN" altLang="en-US"/>
              <a:t>的管道示意图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043430" y="242189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 4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522220" y="570928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688965" y="242189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3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748655" y="572770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 3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2522220" y="330898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596245" y="26111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593070" y="57569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5" idx="2"/>
            <a:endCxn id="9" idx="0"/>
          </p:cNvCxnSpPr>
          <p:nvPr/>
        </p:nvCxnSpPr>
        <p:spPr>
          <a:xfrm>
            <a:off x="2797175" y="2905125"/>
            <a:ext cx="139065" cy="40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9789795" y="2876550"/>
            <a:ext cx="635" cy="10979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334500" y="2437765"/>
            <a:ext cx="910590" cy="438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  3</a:t>
            </a:r>
            <a:endParaRPr lang="en-US" altLang="zh-CN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231890" y="2145665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923540" y="5654040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9389110" y="3974465"/>
            <a:ext cx="802005" cy="7385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882140" y="429641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6047105" y="432562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sendbuf</a:t>
            </a:r>
            <a:endParaRPr lang="en-US" altLang="zh-CN"/>
          </a:p>
        </p:txBody>
      </p:sp>
      <p:sp>
        <p:nvSpPr>
          <p:cNvPr id="22" name="圆角矩形 21"/>
          <p:cNvSpPr/>
          <p:nvPr/>
        </p:nvSpPr>
        <p:spPr>
          <a:xfrm>
            <a:off x="6686550" y="3314700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cxnSp>
        <p:nvCxnSpPr>
          <p:cNvPr id="23" name="直接箭头连接符 22"/>
          <p:cNvCxnSpPr>
            <a:stCxn id="9" idx="3"/>
            <a:endCxn id="22" idx="1"/>
          </p:cNvCxnSpPr>
          <p:nvPr/>
        </p:nvCxnSpPr>
        <p:spPr>
          <a:xfrm>
            <a:off x="3349625" y="3700145"/>
            <a:ext cx="3336925" cy="5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2" idx="2"/>
          </p:cNvCxnSpPr>
          <p:nvPr/>
        </p:nvCxnSpPr>
        <p:spPr>
          <a:xfrm>
            <a:off x="7100570" y="4097020"/>
            <a:ext cx="4445" cy="1468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8" idx="0"/>
            <a:endCxn id="16" idx="2"/>
          </p:cNvCxnSpPr>
          <p:nvPr/>
        </p:nvCxnSpPr>
        <p:spPr>
          <a:xfrm flipH="1" flipV="1">
            <a:off x="6461125" y="5107940"/>
            <a:ext cx="41275" cy="6197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1"/>
            <a:endCxn id="3" idx="3"/>
          </p:cNvCxnSpPr>
          <p:nvPr/>
        </p:nvCxnSpPr>
        <p:spPr>
          <a:xfrm flipH="1" flipV="1">
            <a:off x="2709545" y="4687570"/>
            <a:ext cx="3337560" cy="292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0"/>
          </p:cNvCxnSpPr>
          <p:nvPr/>
        </p:nvCxnSpPr>
        <p:spPr>
          <a:xfrm flipV="1">
            <a:off x="2296160" y="2958465"/>
            <a:ext cx="10160" cy="13379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506460" y="5699760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childFd   4</a:t>
            </a:r>
            <a:endParaRPr lang="en-US" altLang="zh-CN"/>
          </a:p>
        </p:txBody>
      </p:sp>
      <p:cxnSp>
        <p:nvCxnSpPr>
          <p:cNvPr id="28" name="直接箭头连接符 27"/>
          <p:cNvCxnSpPr>
            <a:stCxn id="15" idx="0"/>
            <a:endCxn id="21" idx="2"/>
          </p:cNvCxnSpPr>
          <p:nvPr/>
        </p:nvCxnSpPr>
        <p:spPr>
          <a:xfrm flipV="1">
            <a:off x="9260205" y="4712970"/>
            <a:ext cx="530225" cy="986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245090" y="415925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对应的是内核中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的同一个文件对象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658860" y="3420110"/>
            <a:ext cx="1963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进程间的</a:t>
            </a:r>
            <a:r>
              <a:rPr lang="en-US" altLang="zh-CN" b="1">
                <a:solidFill>
                  <a:srgbClr val="FF0000"/>
                </a:solidFill>
              </a:rPr>
              <a:t>dup</a:t>
            </a:r>
            <a:r>
              <a:rPr lang="zh-CN" altLang="en-US" b="1">
                <a:solidFill>
                  <a:srgbClr val="FF0000"/>
                </a:solidFill>
              </a:rPr>
              <a:t>机制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55290" y="1520825"/>
            <a:ext cx="1074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全双工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2" name="流程图: 磁盘 31"/>
          <p:cNvSpPr/>
          <p:nvPr/>
        </p:nvSpPr>
        <p:spPr>
          <a:xfrm>
            <a:off x="10245090" y="321945"/>
            <a:ext cx="1369060" cy="9848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客户端</a:t>
            </a:r>
            <a:endParaRPr lang="zh-CN" altLang="en-US"/>
          </a:p>
        </p:txBody>
      </p:sp>
      <p:cxnSp>
        <p:nvCxnSpPr>
          <p:cNvPr id="33" name="直接箭头连接符 32"/>
          <p:cNvCxnSpPr>
            <a:stCxn id="18" idx="0"/>
          </p:cNvCxnSpPr>
          <p:nvPr/>
        </p:nvCxnSpPr>
        <p:spPr>
          <a:xfrm flipV="1">
            <a:off x="9789795" y="1282065"/>
            <a:ext cx="947420" cy="1155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44780" y="3651250"/>
            <a:ext cx="1660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一次</a:t>
            </a:r>
            <a:r>
              <a:rPr lang="en-US" altLang="zh-CN">
                <a:solidFill>
                  <a:srgbClr val="FF0000"/>
                </a:solidFill>
              </a:rPr>
              <a:t>sendmsg</a:t>
            </a:r>
            <a:endParaRPr lang="en-US" altLang="zh-CN"/>
          </a:p>
          <a:p>
            <a:r>
              <a:rPr lang="zh-CN" altLang="en-US"/>
              <a:t>一次</a:t>
            </a:r>
            <a:r>
              <a:rPr lang="en-US" altLang="zh-CN">
                <a:solidFill>
                  <a:srgbClr val="FF0000"/>
                </a:solidFill>
              </a:rPr>
              <a:t>recvmsg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850" y="4472305"/>
            <a:ext cx="1783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操作结束之后，</a:t>
            </a:r>
            <a:endParaRPr lang="zh-CN" altLang="en-US"/>
          </a:p>
          <a:p>
            <a:r>
              <a:rPr lang="zh-CN" altLang="en-US"/>
              <a:t>就完成了</a:t>
            </a:r>
            <a:r>
              <a:rPr lang="zh-CN" altLang="en-US">
                <a:solidFill>
                  <a:srgbClr val="FF0000"/>
                </a:solidFill>
              </a:rPr>
              <a:t>进程间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dup</a:t>
            </a:r>
            <a:r>
              <a:rPr lang="zh-CN" altLang="en-US">
                <a:solidFill>
                  <a:srgbClr val="FF0000"/>
                </a:solidFill>
              </a:rPr>
              <a:t>机制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499" y="91228"/>
            <a:ext cx="3851633" cy="804317"/>
          </a:xfrm>
        </p:spPr>
        <p:txBody>
          <a:bodyPr>
            <a:normAutofit/>
          </a:bodyPr>
          <a:lstStyle/>
          <a:p>
            <a:r>
              <a:rPr lang="zh-CN" altLang="en-US" dirty="0"/>
              <a:t>进程池模型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81943" y="2169579"/>
            <a:ext cx="845270" cy="2988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父</a:t>
            </a:r>
            <a:endParaRPr lang="en-US" altLang="zh-CN" dirty="0"/>
          </a:p>
          <a:p>
            <a:pPr algn="ctr"/>
            <a:r>
              <a:rPr lang="zh-CN" altLang="en-US" dirty="0"/>
              <a:t>进</a:t>
            </a:r>
            <a:endParaRPr lang="en-US" altLang="zh-CN" dirty="0"/>
          </a:p>
          <a:p>
            <a:pPr algn="ctr"/>
            <a:r>
              <a:rPr lang="zh-CN" altLang="en-US" dirty="0"/>
              <a:t>程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9764173" y="722455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653048" y="2371373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653048" y="4124759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0449" y="1329179"/>
            <a:ext cx="6693031" cy="4854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5" idx="2"/>
            <a:endCxn id="4" idx="3"/>
          </p:cNvCxnSpPr>
          <p:nvPr/>
        </p:nvCxnSpPr>
        <p:spPr>
          <a:xfrm flipH="1">
            <a:off x="6626860" y="1198880"/>
            <a:ext cx="3137535" cy="246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4" idx="3"/>
          </p:cNvCxnSpPr>
          <p:nvPr/>
        </p:nvCxnSpPr>
        <p:spPr>
          <a:xfrm flipH="1">
            <a:off x="6626638" y="2847235"/>
            <a:ext cx="3026410" cy="81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4" idx="3"/>
          </p:cNvCxnSpPr>
          <p:nvPr/>
        </p:nvCxnSpPr>
        <p:spPr>
          <a:xfrm flipH="1" flipV="1">
            <a:off x="6626638" y="3663996"/>
            <a:ext cx="3026410" cy="93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1385740" y="1825671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1404593" y="291159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>
            <a:off x="1404593" y="4043653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1404593" y="517565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7" idx="3"/>
          </p:cNvCxnSpPr>
          <p:nvPr/>
        </p:nvCxnSpPr>
        <p:spPr>
          <a:xfrm>
            <a:off x="2121031" y="2155609"/>
            <a:ext cx="3674882" cy="7140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1" idx="3"/>
          </p:cNvCxnSpPr>
          <p:nvPr/>
        </p:nvCxnSpPr>
        <p:spPr>
          <a:xfrm>
            <a:off x="2139884" y="3241534"/>
            <a:ext cx="3641497" cy="264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2" idx="3"/>
          </p:cNvCxnSpPr>
          <p:nvPr/>
        </p:nvCxnSpPr>
        <p:spPr>
          <a:xfrm flipV="1">
            <a:off x="2139884" y="4193250"/>
            <a:ext cx="3641497" cy="180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3"/>
          </p:cNvCxnSpPr>
          <p:nvPr/>
        </p:nvCxnSpPr>
        <p:spPr>
          <a:xfrm flipV="1">
            <a:off x="2139884" y="4714752"/>
            <a:ext cx="3641497" cy="7908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854450" y="1440890"/>
            <a:ext cx="482339" cy="504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>
            <a:off x="1789430" y="570865"/>
            <a:ext cx="7865745" cy="1254760"/>
          </a:xfrm>
          <a:custGeom>
            <a:avLst/>
            <a:gdLst>
              <a:gd name="connisteX0" fmla="*/ 0 w 7865745"/>
              <a:gd name="connsiteY0" fmla="*/ 1254689 h 1254689"/>
              <a:gd name="connisteX1" fmla="*/ 63500 w 7865745"/>
              <a:gd name="connsiteY1" fmla="*/ 1182934 h 1254689"/>
              <a:gd name="connisteX2" fmla="*/ 118745 w 7865745"/>
              <a:gd name="connsiteY2" fmla="*/ 1111814 h 1254689"/>
              <a:gd name="connisteX3" fmla="*/ 182245 w 7865745"/>
              <a:gd name="connsiteY3" fmla="*/ 1040059 h 1254689"/>
              <a:gd name="connisteX4" fmla="*/ 229870 w 7865745"/>
              <a:gd name="connsiteY4" fmla="*/ 968939 h 1254689"/>
              <a:gd name="connisteX5" fmla="*/ 285115 w 7865745"/>
              <a:gd name="connsiteY5" fmla="*/ 904804 h 1254689"/>
              <a:gd name="connisteX6" fmla="*/ 356870 w 7865745"/>
              <a:gd name="connsiteY6" fmla="*/ 841304 h 1254689"/>
              <a:gd name="connisteX7" fmla="*/ 436245 w 7865745"/>
              <a:gd name="connsiteY7" fmla="*/ 777804 h 1254689"/>
              <a:gd name="connisteX8" fmla="*/ 507365 w 7865745"/>
              <a:gd name="connsiteY8" fmla="*/ 722559 h 1254689"/>
              <a:gd name="connisteX9" fmla="*/ 579120 w 7865745"/>
              <a:gd name="connsiteY9" fmla="*/ 666679 h 1254689"/>
              <a:gd name="connisteX10" fmla="*/ 650240 w 7865745"/>
              <a:gd name="connsiteY10" fmla="*/ 634929 h 1254689"/>
              <a:gd name="connisteX11" fmla="*/ 721995 w 7865745"/>
              <a:gd name="connsiteY11" fmla="*/ 595559 h 1254689"/>
              <a:gd name="connisteX12" fmla="*/ 793115 w 7865745"/>
              <a:gd name="connsiteY12" fmla="*/ 571429 h 1254689"/>
              <a:gd name="connisteX13" fmla="*/ 864870 w 7865745"/>
              <a:gd name="connsiteY13" fmla="*/ 547934 h 1254689"/>
              <a:gd name="connisteX14" fmla="*/ 935990 w 7865745"/>
              <a:gd name="connsiteY14" fmla="*/ 523804 h 1254689"/>
              <a:gd name="connisteX15" fmla="*/ 1007745 w 7865745"/>
              <a:gd name="connsiteY15" fmla="*/ 507929 h 1254689"/>
              <a:gd name="connisteX16" fmla="*/ 1087120 w 7865745"/>
              <a:gd name="connsiteY16" fmla="*/ 476179 h 1254689"/>
              <a:gd name="connisteX17" fmla="*/ 1166495 w 7865745"/>
              <a:gd name="connsiteY17" fmla="*/ 460304 h 1254689"/>
              <a:gd name="connisteX18" fmla="*/ 1237615 w 7865745"/>
              <a:gd name="connsiteY18" fmla="*/ 436809 h 1254689"/>
              <a:gd name="connisteX19" fmla="*/ 1309370 w 7865745"/>
              <a:gd name="connsiteY19" fmla="*/ 420934 h 1254689"/>
              <a:gd name="connisteX20" fmla="*/ 1380490 w 7865745"/>
              <a:gd name="connsiteY20" fmla="*/ 412679 h 1254689"/>
              <a:gd name="connisteX21" fmla="*/ 1452245 w 7865745"/>
              <a:gd name="connsiteY21" fmla="*/ 405059 h 1254689"/>
              <a:gd name="connisteX22" fmla="*/ 1531620 w 7865745"/>
              <a:gd name="connsiteY22" fmla="*/ 380929 h 1254689"/>
              <a:gd name="connisteX23" fmla="*/ 1603375 w 7865745"/>
              <a:gd name="connsiteY23" fmla="*/ 357434 h 1254689"/>
              <a:gd name="connisteX24" fmla="*/ 1682750 w 7865745"/>
              <a:gd name="connsiteY24" fmla="*/ 341559 h 1254689"/>
              <a:gd name="connisteX25" fmla="*/ 1762125 w 7865745"/>
              <a:gd name="connsiteY25" fmla="*/ 317429 h 1254689"/>
              <a:gd name="connisteX26" fmla="*/ 1833245 w 7865745"/>
              <a:gd name="connsiteY26" fmla="*/ 309809 h 1254689"/>
              <a:gd name="connisteX27" fmla="*/ 1912620 w 7865745"/>
              <a:gd name="connsiteY27" fmla="*/ 293934 h 1254689"/>
              <a:gd name="connisteX28" fmla="*/ 1984375 w 7865745"/>
              <a:gd name="connsiteY28" fmla="*/ 286314 h 1254689"/>
              <a:gd name="connisteX29" fmla="*/ 2055495 w 7865745"/>
              <a:gd name="connsiteY29" fmla="*/ 278059 h 1254689"/>
              <a:gd name="connisteX30" fmla="*/ 2127250 w 7865745"/>
              <a:gd name="connsiteY30" fmla="*/ 270439 h 1254689"/>
              <a:gd name="connisteX31" fmla="*/ 2206625 w 7865745"/>
              <a:gd name="connsiteY31" fmla="*/ 238689 h 1254689"/>
              <a:gd name="connisteX32" fmla="*/ 2286000 w 7865745"/>
              <a:gd name="connsiteY32" fmla="*/ 230434 h 1254689"/>
              <a:gd name="connisteX33" fmla="*/ 2372995 w 7865745"/>
              <a:gd name="connsiteY33" fmla="*/ 222814 h 1254689"/>
              <a:gd name="connisteX34" fmla="*/ 2460625 w 7865745"/>
              <a:gd name="connsiteY34" fmla="*/ 191064 h 1254689"/>
              <a:gd name="connisteX35" fmla="*/ 2531745 w 7865745"/>
              <a:gd name="connsiteY35" fmla="*/ 182809 h 1254689"/>
              <a:gd name="connisteX36" fmla="*/ 2603500 w 7865745"/>
              <a:gd name="connsiteY36" fmla="*/ 175189 h 1254689"/>
              <a:gd name="connisteX37" fmla="*/ 2674620 w 7865745"/>
              <a:gd name="connsiteY37" fmla="*/ 166934 h 1254689"/>
              <a:gd name="connisteX38" fmla="*/ 2746375 w 7865745"/>
              <a:gd name="connsiteY38" fmla="*/ 159314 h 1254689"/>
              <a:gd name="connisteX39" fmla="*/ 2833370 w 7865745"/>
              <a:gd name="connsiteY39" fmla="*/ 143439 h 1254689"/>
              <a:gd name="connisteX40" fmla="*/ 2905125 w 7865745"/>
              <a:gd name="connsiteY40" fmla="*/ 135184 h 1254689"/>
              <a:gd name="connisteX41" fmla="*/ 2992120 w 7865745"/>
              <a:gd name="connsiteY41" fmla="*/ 127564 h 1254689"/>
              <a:gd name="connisteX42" fmla="*/ 3063875 w 7865745"/>
              <a:gd name="connsiteY42" fmla="*/ 119309 h 1254689"/>
              <a:gd name="connisteX43" fmla="*/ 3134995 w 7865745"/>
              <a:gd name="connsiteY43" fmla="*/ 111689 h 1254689"/>
              <a:gd name="connisteX44" fmla="*/ 3206750 w 7865745"/>
              <a:gd name="connsiteY44" fmla="*/ 103434 h 1254689"/>
              <a:gd name="connisteX45" fmla="*/ 3286125 w 7865745"/>
              <a:gd name="connsiteY45" fmla="*/ 95814 h 1254689"/>
              <a:gd name="connisteX46" fmla="*/ 3373120 w 7865745"/>
              <a:gd name="connsiteY46" fmla="*/ 79939 h 1254689"/>
              <a:gd name="connisteX47" fmla="*/ 3444875 w 7865745"/>
              <a:gd name="connsiteY47" fmla="*/ 71684 h 1254689"/>
              <a:gd name="connisteX48" fmla="*/ 3515995 w 7865745"/>
              <a:gd name="connsiteY48" fmla="*/ 64064 h 1254689"/>
              <a:gd name="connisteX49" fmla="*/ 3587750 w 7865745"/>
              <a:gd name="connsiteY49" fmla="*/ 64064 h 1254689"/>
              <a:gd name="connisteX50" fmla="*/ 3674745 w 7865745"/>
              <a:gd name="connsiteY50" fmla="*/ 64064 h 1254689"/>
              <a:gd name="connisteX51" fmla="*/ 3746500 w 7865745"/>
              <a:gd name="connsiteY51" fmla="*/ 55809 h 1254689"/>
              <a:gd name="connisteX52" fmla="*/ 3817620 w 7865745"/>
              <a:gd name="connsiteY52" fmla="*/ 55809 h 1254689"/>
              <a:gd name="connisteX53" fmla="*/ 3889375 w 7865745"/>
              <a:gd name="connsiteY53" fmla="*/ 48189 h 1254689"/>
              <a:gd name="connisteX54" fmla="*/ 3976370 w 7865745"/>
              <a:gd name="connsiteY54" fmla="*/ 48189 h 1254689"/>
              <a:gd name="connisteX55" fmla="*/ 4048125 w 7865745"/>
              <a:gd name="connsiteY55" fmla="*/ 39934 h 1254689"/>
              <a:gd name="connisteX56" fmla="*/ 4135120 w 7865745"/>
              <a:gd name="connsiteY56" fmla="*/ 39934 h 1254689"/>
              <a:gd name="connisteX57" fmla="*/ 4206240 w 7865745"/>
              <a:gd name="connsiteY57" fmla="*/ 39934 h 1254689"/>
              <a:gd name="connisteX58" fmla="*/ 4277995 w 7865745"/>
              <a:gd name="connsiteY58" fmla="*/ 39934 h 1254689"/>
              <a:gd name="connisteX59" fmla="*/ 4349115 w 7865745"/>
              <a:gd name="connsiteY59" fmla="*/ 39934 h 1254689"/>
              <a:gd name="connisteX60" fmla="*/ 4420870 w 7865745"/>
              <a:gd name="connsiteY60" fmla="*/ 32314 h 1254689"/>
              <a:gd name="connisteX61" fmla="*/ 4491990 w 7865745"/>
              <a:gd name="connsiteY61" fmla="*/ 32314 h 1254689"/>
              <a:gd name="connisteX62" fmla="*/ 4571365 w 7865745"/>
              <a:gd name="connsiteY62" fmla="*/ 32314 h 1254689"/>
              <a:gd name="connisteX63" fmla="*/ 4650740 w 7865745"/>
              <a:gd name="connsiteY63" fmla="*/ 16439 h 1254689"/>
              <a:gd name="connisteX64" fmla="*/ 4738370 w 7865745"/>
              <a:gd name="connsiteY64" fmla="*/ 16439 h 1254689"/>
              <a:gd name="connisteX65" fmla="*/ 4817745 w 7865745"/>
              <a:gd name="connsiteY65" fmla="*/ 16439 h 1254689"/>
              <a:gd name="connisteX66" fmla="*/ 4888865 w 7865745"/>
              <a:gd name="connsiteY66" fmla="*/ 8184 h 1254689"/>
              <a:gd name="connisteX67" fmla="*/ 4960620 w 7865745"/>
              <a:gd name="connsiteY67" fmla="*/ 8184 h 1254689"/>
              <a:gd name="connisteX68" fmla="*/ 5039995 w 7865745"/>
              <a:gd name="connsiteY68" fmla="*/ 8184 h 1254689"/>
              <a:gd name="connisteX69" fmla="*/ 5111115 w 7865745"/>
              <a:gd name="connsiteY69" fmla="*/ 8184 h 1254689"/>
              <a:gd name="connisteX70" fmla="*/ 5182870 w 7865745"/>
              <a:gd name="connsiteY70" fmla="*/ 8184 h 1254689"/>
              <a:gd name="connisteX71" fmla="*/ 5262245 w 7865745"/>
              <a:gd name="connsiteY71" fmla="*/ 8184 h 1254689"/>
              <a:gd name="connisteX72" fmla="*/ 5333365 w 7865745"/>
              <a:gd name="connsiteY72" fmla="*/ 564 h 1254689"/>
              <a:gd name="connisteX73" fmla="*/ 5405120 w 7865745"/>
              <a:gd name="connsiteY73" fmla="*/ 564 h 1254689"/>
              <a:gd name="connisteX74" fmla="*/ 5476240 w 7865745"/>
              <a:gd name="connsiteY74" fmla="*/ 564 h 1254689"/>
              <a:gd name="connisteX75" fmla="*/ 5547995 w 7865745"/>
              <a:gd name="connsiteY75" fmla="*/ 564 h 1254689"/>
              <a:gd name="connisteX76" fmla="*/ 5627370 w 7865745"/>
              <a:gd name="connsiteY76" fmla="*/ 564 h 1254689"/>
              <a:gd name="connisteX77" fmla="*/ 5698490 w 7865745"/>
              <a:gd name="connsiteY77" fmla="*/ 564 h 1254689"/>
              <a:gd name="connisteX78" fmla="*/ 5777865 w 7865745"/>
              <a:gd name="connsiteY78" fmla="*/ 564 h 1254689"/>
              <a:gd name="connisteX79" fmla="*/ 5849620 w 7865745"/>
              <a:gd name="connsiteY79" fmla="*/ 564 h 1254689"/>
              <a:gd name="connisteX80" fmla="*/ 5920740 w 7865745"/>
              <a:gd name="connsiteY80" fmla="*/ 564 h 1254689"/>
              <a:gd name="connisteX81" fmla="*/ 5992495 w 7865745"/>
              <a:gd name="connsiteY81" fmla="*/ 8184 h 1254689"/>
              <a:gd name="connisteX82" fmla="*/ 6063615 w 7865745"/>
              <a:gd name="connsiteY82" fmla="*/ 8184 h 1254689"/>
              <a:gd name="connisteX83" fmla="*/ 6135370 w 7865745"/>
              <a:gd name="connsiteY83" fmla="*/ 8184 h 1254689"/>
              <a:gd name="connisteX84" fmla="*/ 6206490 w 7865745"/>
              <a:gd name="connsiteY84" fmla="*/ 24059 h 1254689"/>
              <a:gd name="connisteX85" fmla="*/ 6285865 w 7865745"/>
              <a:gd name="connsiteY85" fmla="*/ 24059 h 1254689"/>
              <a:gd name="connisteX86" fmla="*/ 6357620 w 7865745"/>
              <a:gd name="connsiteY86" fmla="*/ 24059 h 1254689"/>
              <a:gd name="connisteX87" fmla="*/ 6428740 w 7865745"/>
              <a:gd name="connsiteY87" fmla="*/ 32314 h 1254689"/>
              <a:gd name="connisteX88" fmla="*/ 6500495 w 7865745"/>
              <a:gd name="connsiteY88" fmla="*/ 39934 h 1254689"/>
              <a:gd name="connisteX89" fmla="*/ 6571615 w 7865745"/>
              <a:gd name="connsiteY89" fmla="*/ 48189 h 1254689"/>
              <a:gd name="connisteX90" fmla="*/ 6643370 w 7865745"/>
              <a:gd name="connsiteY90" fmla="*/ 55809 h 1254689"/>
              <a:gd name="connisteX91" fmla="*/ 6714490 w 7865745"/>
              <a:gd name="connsiteY91" fmla="*/ 71684 h 1254689"/>
              <a:gd name="connisteX92" fmla="*/ 6778625 w 7865745"/>
              <a:gd name="connsiteY92" fmla="*/ 79939 h 1254689"/>
              <a:gd name="connisteX93" fmla="*/ 6849745 w 7865745"/>
              <a:gd name="connsiteY93" fmla="*/ 95814 h 1254689"/>
              <a:gd name="connisteX94" fmla="*/ 6921500 w 7865745"/>
              <a:gd name="connsiteY94" fmla="*/ 111689 h 1254689"/>
              <a:gd name="connisteX95" fmla="*/ 6992620 w 7865745"/>
              <a:gd name="connsiteY95" fmla="*/ 127564 h 1254689"/>
              <a:gd name="connisteX96" fmla="*/ 7071995 w 7865745"/>
              <a:gd name="connsiteY96" fmla="*/ 143439 h 1254689"/>
              <a:gd name="connisteX97" fmla="*/ 7143750 w 7865745"/>
              <a:gd name="connsiteY97" fmla="*/ 166934 h 1254689"/>
              <a:gd name="connisteX98" fmla="*/ 7214870 w 7865745"/>
              <a:gd name="connsiteY98" fmla="*/ 175189 h 1254689"/>
              <a:gd name="connisteX99" fmla="*/ 7286625 w 7865745"/>
              <a:gd name="connsiteY99" fmla="*/ 198684 h 1254689"/>
              <a:gd name="connisteX100" fmla="*/ 7357745 w 7865745"/>
              <a:gd name="connsiteY100" fmla="*/ 222814 h 1254689"/>
              <a:gd name="connisteX101" fmla="*/ 7429500 w 7865745"/>
              <a:gd name="connsiteY101" fmla="*/ 238689 h 1254689"/>
              <a:gd name="connisteX102" fmla="*/ 7500620 w 7865745"/>
              <a:gd name="connsiteY102" fmla="*/ 262184 h 1254689"/>
              <a:gd name="connisteX103" fmla="*/ 7572375 w 7865745"/>
              <a:gd name="connsiteY103" fmla="*/ 270439 h 1254689"/>
              <a:gd name="connisteX104" fmla="*/ 7643495 w 7865745"/>
              <a:gd name="connsiteY104" fmla="*/ 301554 h 1254689"/>
              <a:gd name="connisteX105" fmla="*/ 7722870 w 7865745"/>
              <a:gd name="connsiteY105" fmla="*/ 325684 h 1254689"/>
              <a:gd name="connisteX106" fmla="*/ 7794625 w 7865745"/>
              <a:gd name="connsiteY106" fmla="*/ 357434 h 1254689"/>
              <a:gd name="connisteX107" fmla="*/ 7865745 w 7865745"/>
              <a:gd name="connsiteY107" fmla="*/ 373309 h 125468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</a:cxnLst>
            <a:rect l="l" t="t" r="r" b="b"/>
            <a:pathLst>
              <a:path w="7865745" h="1254689">
                <a:moveTo>
                  <a:pt x="0" y="1254689"/>
                </a:moveTo>
                <a:cubicBezTo>
                  <a:pt x="11430" y="1241989"/>
                  <a:pt x="40005" y="1211509"/>
                  <a:pt x="63500" y="1182934"/>
                </a:cubicBezTo>
                <a:cubicBezTo>
                  <a:pt x="86995" y="1154359"/>
                  <a:pt x="95250" y="1140389"/>
                  <a:pt x="118745" y="1111814"/>
                </a:cubicBezTo>
                <a:cubicBezTo>
                  <a:pt x="142240" y="1083239"/>
                  <a:pt x="160020" y="1068634"/>
                  <a:pt x="182245" y="1040059"/>
                </a:cubicBezTo>
                <a:cubicBezTo>
                  <a:pt x="204470" y="1011484"/>
                  <a:pt x="209550" y="996244"/>
                  <a:pt x="229870" y="968939"/>
                </a:cubicBezTo>
                <a:cubicBezTo>
                  <a:pt x="250190" y="941634"/>
                  <a:pt x="259715" y="930204"/>
                  <a:pt x="285115" y="904804"/>
                </a:cubicBezTo>
                <a:cubicBezTo>
                  <a:pt x="310515" y="879404"/>
                  <a:pt x="326390" y="866704"/>
                  <a:pt x="356870" y="841304"/>
                </a:cubicBezTo>
                <a:cubicBezTo>
                  <a:pt x="387350" y="815904"/>
                  <a:pt x="406400" y="801299"/>
                  <a:pt x="436245" y="777804"/>
                </a:cubicBezTo>
                <a:cubicBezTo>
                  <a:pt x="466090" y="754309"/>
                  <a:pt x="478790" y="744784"/>
                  <a:pt x="507365" y="722559"/>
                </a:cubicBezTo>
                <a:cubicBezTo>
                  <a:pt x="535940" y="700334"/>
                  <a:pt x="550545" y="684459"/>
                  <a:pt x="579120" y="666679"/>
                </a:cubicBezTo>
                <a:cubicBezTo>
                  <a:pt x="607695" y="648899"/>
                  <a:pt x="621665" y="648899"/>
                  <a:pt x="650240" y="634929"/>
                </a:cubicBezTo>
                <a:cubicBezTo>
                  <a:pt x="678815" y="620959"/>
                  <a:pt x="693420" y="608259"/>
                  <a:pt x="721995" y="595559"/>
                </a:cubicBezTo>
                <a:cubicBezTo>
                  <a:pt x="750570" y="582859"/>
                  <a:pt x="764540" y="580954"/>
                  <a:pt x="793115" y="571429"/>
                </a:cubicBezTo>
                <a:cubicBezTo>
                  <a:pt x="821690" y="561904"/>
                  <a:pt x="836295" y="557459"/>
                  <a:pt x="864870" y="547934"/>
                </a:cubicBezTo>
                <a:cubicBezTo>
                  <a:pt x="893445" y="538409"/>
                  <a:pt x="907415" y="532059"/>
                  <a:pt x="935990" y="523804"/>
                </a:cubicBezTo>
                <a:cubicBezTo>
                  <a:pt x="964565" y="515549"/>
                  <a:pt x="977265" y="517454"/>
                  <a:pt x="1007745" y="507929"/>
                </a:cubicBezTo>
                <a:cubicBezTo>
                  <a:pt x="1038225" y="498404"/>
                  <a:pt x="1055370" y="485704"/>
                  <a:pt x="1087120" y="476179"/>
                </a:cubicBezTo>
                <a:cubicBezTo>
                  <a:pt x="1118870" y="466654"/>
                  <a:pt x="1136650" y="467924"/>
                  <a:pt x="1166495" y="460304"/>
                </a:cubicBezTo>
                <a:cubicBezTo>
                  <a:pt x="1196340" y="452684"/>
                  <a:pt x="1209040" y="444429"/>
                  <a:pt x="1237615" y="436809"/>
                </a:cubicBezTo>
                <a:cubicBezTo>
                  <a:pt x="1266190" y="429189"/>
                  <a:pt x="1280795" y="426014"/>
                  <a:pt x="1309370" y="420934"/>
                </a:cubicBezTo>
                <a:cubicBezTo>
                  <a:pt x="1337945" y="415854"/>
                  <a:pt x="1351915" y="415854"/>
                  <a:pt x="1380490" y="412679"/>
                </a:cubicBezTo>
                <a:cubicBezTo>
                  <a:pt x="1409065" y="409504"/>
                  <a:pt x="1421765" y="411409"/>
                  <a:pt x="1452245" y="405059"/>
                </a:cubicBezTo>
                <a:cubicBezTo>
                  <a:pt x="1482725" y="398709"/>
                  <a:pt x="1501140" y="390454"/>
                  <a:pt x="1531620" y="380929"/>
                </a:cubicBezTo>
                <a:cubicBezTo>
                  <a:pt x="1562100" y="371404"/>
                  <a:pt x="1572895" y="365054"/>
                  <a:pt x="1603375" y="357434"/>
                </a:cubicBezTo>
                <a:cubicBezTo>
                  <a:pt x="1633855" y="349814"/>
                  <a:pt x="1651000" y="349814"/>
                  <a:pt x="1682750" y="341559"/>
                </a:cubicBezTo>
                <a:cubicBezTo>
                  <a:pt x="1714500" y="333304"/>
                  <a:pt x="1732280" y="323779"/>
                  <a:pt x="1762125" y="317429"/>
                </a:cubicBezTo>
                <a:cubicBezTo>
                  <a:pt x="1791970" y="311079"/>
                  <a:pt x="1803400" y="314254"/>
                  <a:pt x="1833245" y="309809"/>
                </a:cubicBezTo>
                <a:cubicBezTo>
                  <a:pt x="1863090" y="305364"/>
                  <a:pt x="1882140" y="298379"/>
                  <a:pt x="1912620" y="293934"/>
                </a:cubicBezTo>
                <a:cubicBezTo>
                  <a:pt x="1943100" y="289489"/>
                  <a:pt x="1955800" y="289489"/>
                  <a:pt x="1984375" y="286314"/>
                </a:cubicBezTo>
                <a:cubicBezTo>
                  <a:pt x="2012950" y="283139"/>
                  <a:pt x="2026920" y="281234"/>
                  <a:pt x="2055495" y="278059"/>
                </a:cubicBezTo>
                <a:cubicBezTo>
                  <a:pt x="2084070" y="274884"/>
                  <a:pt x="2096770" y="278059"/>
                  <a:pt x="2127250" y="270439"/>
                </a:cubicBezTo>
                <a:cubicBezTo>
                  <a:pt x="2157730" y="262819"/>
                  <a:pt x="2174875" y="246944"/>
                  <a:pt x="2206625" y="238689"/>
                </a:cubicBezTo>
                <a:cubicBezTo>
                  <a:pt x="2238375" y="230434"/>
                  <a:pt x="2252980" y="233609"/>
                  <a:pt x="2286000" y="230434"/>
                </a:cubicBezTo>
                <a:cubicBezTo>
                  <a:pt x="2319020" y="227259"/>
                  <a:pt x="2338070" y="230434"/>
                  <a:pt x="2372995" y="222814"/>
                </a:cubicBezTo>
                <a:cubicBezTo>
                  <a:pt x="2407920" y="215194"/>
                  <a:pt x="2428875" y="199319"/>
                  <a:pt x="2460625" y="191064"/>
                </a:cubicBezTo>
                <a:cubicBezTo>
                  <a:pt x="2492375" y="182809"/>
                  <a:pt x="2503170" y="185984"/>
                  <a:pt x="2531745" y="182809"/>
                </a:cubicBezTo>
                <a:cubicBezTo>
                  <a:pt x="2560320" y="179634"/>
                  <a:pt x="2574925" y="178364"/>
                  <a:pt x="2603500" y="175189"/>
                </a:cubicBezTo>
                <a:cubicBezTo>
                  <a:pt x="2632075" y="172014"/>
                  <a:pt x="2646045" y="170109"/>
                  <a:pt x="2674620" y="166934"/>
                </a:cubicBezTo>
                <a:cubicBezTo>
                  <a:pt x="2703195" y="163759"/>
                  <a:pt x="2714625" y="163759"/>
                  <a:pt x="2746375" y="159314"/>
                </a:cubicBezTo>
                <a:cubicBezTo>
                  <a:pt x="2778125" y="154869"/>
                  <a:pt x="2801620" y="148519"/>
                  <a:pt x="2833370" y="143439"/>
                </a:cubicBezTo>
                <a:cubicBezTo>
                  <a:pt x="2865120" y="138359"/>
                  <a:pt x="2873375" y="138359"/>
                  <a:pt x="2905125" y="135184"/>
                </a:cubicBezTo>
                <a:cubicBezTo>
                  <a:pt x="2936875" y="132009"/>
                  <a:pt x="2960370" y="130739"/>
                  <a:pt x="2992120" y="127564"/>
                </a:cubicBezTo>
                <a:cubicBezTo>
                  <a:pt x="3023870" y="124389"/>
                  <a:pt x="3035300" y="122484"/>
                  <a:pt x="3063875" y="119309"/>
                </a:cubicBezTo>
                <a:cubicBezTo>
                  <a:pt x="3092450" y="116134"/>
                  <a:pt x="3106420" y="114864"/>
                  <a:pt x="3134995" y="111689"/>
                </a:cubicBezTo>
                <a:cubicBezTo>
                  <a:pt x="3163570" y="108514"/>
                  <a:pt x="3176270" y="106609"/>
                  <a:pt x="3206750" y="103434"/>
                </a:cubicBezTo>
                <a:cubicBezTo>
                  <a:pt x="3237230" y="100259"/>
                  <a:pt x="3253105" y="100259"/>
                  <a:pt x="3286125" y="95814"/>
                </a:cubicBezTo>
                <a:cubicBezTo>
                  <a:pt x="3319145" y="91369"/>
                  <a:pt x="3341370" y="85019"/>
                  <a:pt x="3373120" y="79939"/>
                </a:cubicBezTo>
                <a:cubicBezTo>
                  <a:pt x="3404870" y="74859"/>
                  <a:pt x="3416300" y="74859"/>
                  <a:pt x="3444875" y="71684"/>
                </a:cubicBezTo>
                <a:cubicBezTo>
                  <a:pt x="3473450" y="68509"/>
                  <a:pt x="3487420" y="65334"/>
                  <a:pt x="3515995" y="64064"/>
                </a:cubicBezTo>
                <a:cubicBezTo>
                  <a:pt x="3544570" y="62794"/>
                  <a:pt x="3556000" y="64064"/>
                  <a:pt x="3587750" y="64064"/>
                </a:cubicBezTo>
                <a:cubicBezTo>
                  <a:pt x="3619500" y="64064"/>
                  <a:pt x="3642995" y="65969"/>
                  <a:pt x="3674745" y="64064"/>
                </a:cubicBezTo>
                <a:cubicBezTo>
                  <a:pt x="3706495" y="62159"/>
                  <a:pt x="3717925" y="57714"/>
                  <a:pt x="3746500" y="55809"/>
                </a:cubicBezTo>
                <a:cubicBezTo>
                  <a:pt x="3775075" y="53904"/>
                  <a:pt x="3789045" y="57079"/>
                  <a:pt x="3817620" y="55809"/>
                </a:cubicBezTo>
                <a:cubicBezTo>
                  <a:pt x="3846195" y="54539"/>
                  <a:pt x="3857625" y="49459"/>
                  <a:pt x="3889375" y="48189"/>
                </a:cubicBezTo>
                <a:cubicBezTo>
                  <a:pt x="3921125" y="46919"/>
                  <a:pt x="3944620" y="50094"/>
                  <a:pt x="3976370" y="48189"/>
                </a:cubicBezTo>
                <a:cubicBezTo>
                  <a:pt x="4008120" y="46284"/>
                  <a:pt x="4016375" y="41839"/>
                  <a:pt x="4048125" y="39934"/>
                </a:cubicBezTo>
                <a:cubicBezTo>
                  <a:pt x="4079875" y="38029"/>
                  <a:pt x="4103370" y="39934"/>
                  <a:pt x="4135120" y="39934"/>
                </a:cubicBezTo>
                <a:cubicBezTo>
                  <a:pt x="4166870" y="39934"/>
                  <a:pt x="4177665" y="39934"/>
                  <a:pt x="4206240" y="39934"/>
                </a:cubicBezTo>
                <a:cubicBezTo>
                  <a:pt x="4234815" y="39934"/>
                  <a:pt x="4249420" y="39934"/>
                  <a:pt x="4277995" y="39934"/>
                </a:cubicBezTo>
                <a:cubicBezTo>
                  <a:pt x="4306570" y="39934"/>
                  <a:pt x="4320540" y="41204"/>
                  <a:pt x="4349115" y="39934"/>
                </a:cubicBezTo>
                <a:cubicBezTo>
                  <a:pt x="4377690" y="38664"/>
                  <a:pt x="4392295" y="33584"/>
                  <a:pt x="4420870" y="32314"/>
                </a:cubicBezTo>
                <a:cubicBezTo>
                  <a:pt x="4449445" y="31044"/>
                  <a:pt x="4462145" y="32314"/>
                  <a:pt x="4491990" y="32314"/>
                </a:cubicBezTo>
                <a:cubicBezTo>
                  <a:pt x="4521835" y="32314"/>
                  <a:pt x="4539615" y="35489"/>
                  <a:pt x="4571365" y="32314"/>
                </a:cubicBezTo>
                <a:cubicBezTo>
                  <a:pt x="4603115" y="29139"/>
                  <a:pt x="4617085" y="19614"/>
                  <a:pt x="4650740" y="16439"/>
                </a:cubicBezTo>
                <a:cubicBezTo>
                  <a:pt x="4684395" y="13264"/>
                  <a:pt x="4704715" y="16439"/>
                  <a:pt x="4738370" y="16439"/>
                </a:cubicBezTo>
                <a:cubicBezTo>
                  <a:pt x="4772025" y="16439"/>
                  <a:pt x="4787900" y="18344"/>
                  <a:pt x="4817745" y="16439"/>
                </a:cubicBezTo>
                <a:cubicBezTo>
                  <a:pt x="4847590" y="14534"/>
                  <a:pt x="4860290" y="10089"/>
                  <a:pt x="4888865" y="8184"/>
                </a:cubicBezTo>
                <a:cubicBezTo>
                  <a:pt x="4917440" y="6279"/>
                  <a:pt x="4930140" y="8184"/>
                  <a:pt x="4960620" y="8184"/>
                </a:cubicBezTo>
                <a:cubicBezTo>
                  <a:pt x="4991100" y="8184"/>
                  <a:pt x="5010150" y="8184"/>
                  <a:pt x="5039995" y="8184"/>
                </a:cubicBezTo>
                <a:cubicBezTo>
                  <a:pt x="5069840" y="8184"/>
                  <a:pt x="5082540" y="8184"/>
                  <a:pt x="5111115" y="8184"/>
                </a:cubicBezTo>
                <a:cubicBezTo>
                  <a:pt x="5139690" y="8184"/>
                  <a:pt x="5152390" y="8184"/>
                  <a:pt x="5182870" y="8184"/>
                </a:cubicBezTo>
                <a:cubicBezTo>
                  <a:pt x="5213350" y="8184"/>
                  <a:pt x="5232400" y="9454"/>
                  <a:pt x="5262245" y="8184"/>
                </a:cubicBezTo>
                <a:cubicBezTo>
                  <a:pt x="5292090" y="6914"/>
                  <a:pt x="5304790" y="1834"/>
                  <a:pt x="5333365" y="564"/>
                </a:cubicBezTo>
                <a:cubicBezTo>
                  <a:pt x="5361940" y="-706"/>
                  <a:pt x="5376545" y="564"/>
                  <a:pt x="5405120" y="564"/>
                </a:cubicBezTo>
                <a:cubicBezTo>
                  <a:pt x="5433695" y="564"/>
                  <a:pt x="5447665" y="564"/>
                  <a:pt x="5476240" y="564"/>
                </a:cubicBezTo>
                <a:cubicBezTo>
                  <a:pt x="5504815" y="564"/>
                  <a:pt x="5517515" y="564"/>
                  <a:pt x="5547995" y="564"/>
                </a:cubicBezTo>
                <a:cubicBezTo>
                  <a:pt x="5578475" y="564"/>
                  <a:pt x="5597525" y="564"/>
                  <a:pt x="5627370" y="564"/>
                </a:cubicBezTo>
                <a:cubicBezTo>
                  <a:pt x="5657215" y="564"/>
                  <a:pt x="5668645" y="564"/>
                  <a:pt x="5698490" y="564"/>
                </a:cubicBezTo>
                <a:cubicBezTo>
                  <a:pt x="5728335" y="564"/>
                  <a:pt x="5747385" y="564"/>
                  <a:pt x="5777865" y="564"/>
                </a:cubicBezTo>
                <a:cubicBezTo>
                  <a:pt x="5808345" y="564"/>
                  <a:pt x="5821045" y="564"/>
                  <a:pt x="5849620" y="564"/>
                </a:cubicBezTo>
                <a:cubicBezTo>
                  <a:pt x="5878195" y="564"/>
                  <a:pt x="5892165" y="-706"/>
                  <a:pt x="5920740" y="564"/>
                </a:cubicBezTo>
                <a:cubicBezTo>
                  <a:pt x="5949315" y="1834"/>
                  <a:pt x="5963920" y="6914"/>
                  <a:pt x="5992495" y="8184"/>
                </a:cubicBezTo>
                <a:cubicBezTo>
                  <a:pt x="6021070" y="9454"/>
                  <a:pt x="6035040" y="8184"/>
                  <a:pt x="6063615" y="8184"/>
                </a:cubicBezTo>
                <a:cubicBezTo>
                  <a:pt x="6092190" y="8184"/>
                  <a:pt x="6106795" y="5009"/>
                  <a:pt x="6135370" y="8184"/>
                </a:cubicBezTo>
                <a:cubicBezTo>
                  <a:pt x="6163945" y="11359"/>
                  <a:pt x="6176645" y="20884"/>
                  <a:pt x="6206490" y="24059"/>
                </a:cubicBezTo>
                <a:cubicBezTo>
                  <a:pt x="6236335" y="27234"/>
                  <a:pt x="6255385" y="24059"/>
                  <a:pt x="6285865" y="24059"/>
                </a:cubicBezTo>
                <a:cubicBezTo>
                  <a:pt x="6316345" y="24059"/>
                  <a:pt x="6329045" y="22154"/>
                  <a:pt x="6357620" y="24059"/>
                </a:cubicBezTo>
                <a:cubicBezTo>
                  <a:pt x="6386195" y="25964"/>
                  <a:pt x="6400165" y="29139"/>
                  <a:pt x="6428740" y="32314"/>
                </a:cubicBezTo>
                <a:cubicBezTo>
                  <a:pt x="6457315" y="35489"/>
                  <a:pt x="6471920" y="36759"/>
                  <a:pt x="6500495" y="39934"/>
                </a:cubicBezTo>
                <a:cubicBezTo>
                  <a:pt x="6529070" y="43109"/>
                  <a:pt x="6543040" y="45014"/>
                  <a:pt x="6571615" y="48189"/>
                </a:cubicBezTo>
                <a:cubicBezTo>
                  <a:pt x="6600190" y="51364"/>
                  <a:pt x="6614795" y="51364"/>
                  <a:pt x="6643370" y="55809"/>
                </a:cubicBezTo>
                <a:cubicBezTo>
                  <a:pt x="6671945" y="60254"/>
                  <a:pt x="6687185" y="66604"/>
                  <a:pt x="6714490" y="71684"/>
                </a:cubicBezTo>
                <a:cubicBezTo>
                  <a:pt x="6741795" y="76764"/>
                  <a:pt x="6751320" y="74859"/>
                  <a:pt x="6778625" y="79939"/>
                </a:cubicBezTo>
                <a:cubicBezTo>
                  <a:pt x="6805930" y="85019"/>
                  <a:pt x="6821170" y="89464"/>
                  <a:pt x="6849745" y="95814"/>
                </a:cubicBezTo>
                <a:cubicBezTo>
                  <a:pt x="6878320" y="102164"/>
                  <a:pt x="6892925" y="105339"/>
                  <a:pt x="6921500" y="111689"/>
                </a:cubicBezTo>
                <a:cubicBezTo>
                  <a:pt x="6950075" y="118039"/>
                  <a:pt x="6962775" y="121214"/>
                  <a:pt x="6992620" y="127564"/>
                </a:cubicBezTo>
                <a:cubicBezTo>
                  <a:pt x="7022465" y="133914"/>
                  <a:pt x="7041515" y="135819"/>
                  <a:pt x="7071995" y="143439"/>
                </a:cubicBezTo>
                <a:cubicBezTo>
                  <a:pt x="7102475" y="151059"/>
                  <a:pt x="7115175" y="160584"/>
                  <a:pt x="7143750" y="166934"/>
                </a:cubicBezTo>
                <a:cubicBezTo>
                  <a:pt x="7172325" y="173284"/>
                  <a:pt x="7186295" y="168839"/>
                  <a:pt x="7214870" y="175189"/>
                </a:cubicBezTo>
                <a:cubicBezTo>
                  <a:pt x="7243445" y="181539"/>
                  <a:pt x="7258050" y="189159"/>
                  <a:pt x="7286625" y="198684"/>
                </a:cubicBezTo>
                <a:cubicBezTo>
                  <a:pt x="7315200" y="208209"/>
                  <a:pt x="7329170" y="214559"/>
                  <a:pt x="7357745" y="222814"/>
                </a:cubicBezTo>
                <a:cubicBezTo>
                  <a:pt x="7386320" y="231069"/>
                  <a:pt x="7400925" y="231069"/>
                  <a:pt x="7429500" y="238689"/>
                </a:cubicBezTo>
                <a:cubicBezTo>
                  <a:pt x="7458075" y="246309"/>
                  <a:pt x="7472045" y="255834"/>
                  <a:pt x="7500620" y="262184"/>
                </a:cubicBezTo>
                <a:cubicBezTo>
                  <a:pt x="7529195" y="268534"/>
                  <a:pt x="7543800" y="262819"/>
                  <a:pt x="7572375" y="270439"/>
                </a:cubicBezTo>
                <a:cubicBezTo>
                  <a:pt x="7600950" y="278059"/>
                  <a:pt x="7613650" y="290759"/>
                  <a:pt x="7643495" y="301554"/>
                </a:cubicBezTo>
                <a:cubicBezTo>
                  <a:pt x="7673340" y="312349"/>
                  <a:pt x="7692390" y="314254"/>
                  <a:pt x="7722870" y="325684"/>
                </a:cubicBezTo>
                <a:cubicBezTo>
                  <a:pt x="7753350" y="337114"/>
                  <a:pt x="7766050" y="347909"/>
                  <a:pt x="7794625" y="357434"/>
                </a:cubicBezTo>
                <a:cubicBezTo>
                  <a:pt x="7823200" y="366959"/>
                  <a:pt x="7853045" y="370769"/>
                  <a:pt x="7865745" y="3733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9377680" y="666750"/>
            <a:ext cx="286385" cy="427990"/>
          </a:xfrm>
          <a:custGeom>
            <a:avLst/>
            <a:gdLst>
              <a:gd name="connisteX0" fmla="*/ 127000 w 286539"/>
              <a:gd name="connsiteY0" fmla="*/ 0 h 427990"/>
              <a:gd name="connisteX1" fmla="*/ 150495 w 286539"/>
              <a:gd name="connsiteY1" fmla="*/ 79375 h 427990"/>
              <a:gd name="connisteX2" fmla="*/ 182245 w 286539"/>
              <a:gd name="connsiteY2" fmla="*/ 150495 h 427990"/>
              <a:gd name="connisteX3" fmla="*/ 222250 w 286539"/>
              <a:gd name="connsiteY3" fmla="*/ 221615 h 427990"/>
              <a:gd name="connisteX4" fmla="*/ 245745 w 286539"/>
              <a:gd name="connsiteY4" fmla="*/ 293370 h 427990"/>
              <a:gd name="connisteX5" fmla="*/ 285750 w 286539"/>
              <a:gd name="connsiteY5" fmla="*/ 364490 h 427990"/>
              <a:gd name="connisteX6" fmla="*/ 213995 w 286539"/>
              <a:gd name="connsiteY6" fmla="*/ 380365 h 427990"/>
              <a:gd name="connisteX7" fmla="*/ 142875 w 286539"/>
              <a:gd name="connsiteY7" fmla="*/ 404495 h 427990"/>
              <a:gd name="connisteX8" fmla="*/ 71120 w 286539"/>
              <a:gd name="connsiteY8" fmla="*/ 412115 h 427990"/>
              <a:gd name="connisteX9" fmla="*/ 0 w 286539"/>
              <a:gd name="connsiteY9" fmla="*/ 427990 h 4279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86540" h="427990">
                <a:moveTo>
                  <a:pt x="127000" y="0"/>
                </a:moveTo>
                <a:cubicBezTo>
                  <a:pt x="130810" y="14605"/>
                  <a:pt x="139700" y="49530"/>
                  <a:pt x="150495" y="79375"/>
                </a:cubicBezTo>
                <a:cubicBezTo>
                  <a:pt x="161290" y="109220"/>
                  <a:pt x="167640" y="121920"/>
                  <a:pt x="182245" y="150495"/>
                </a:cubicBezTo>
                <a:cubicBezTo>
                  <a:pt x="196850" y="179070"/>
                  <a:pt x="209550" y="193040"/>
                  <a:pt x="222250" y="221615"/>
                </a:cubicBezTo>
                <a:cubicBezTo>
                  <a:pt x="234950" y="250190"/>
                  <a:pt x="233045" y="264795"/>
                  <a:pt x="245745" y="293370"/>
                </a:cubicBezTo>
                <a:cubicBezTo>
                  <a:pt x="258445" y="321945"/>
                  <a:pt x="292100" y="347345"/>
                  <a:pt x="285750" y="364490"/>
                </a:cubicBezTo>
                <a:cubicBezTo>
                  <a:pt x="279400" y="381635"/>
                  <a:pt x="242570" y="372110"/>
                  <a:pt x="213995" y="380365"/>
                </a:cubicBezTo>
                <a:cubicBezTo>
                  <a:pt x="185420" y="388620"/>
                  <a:pt x="171450" y="398145"/>
                  <a:pt x="142875" y="404495"/>
                </a:cubicBezTo>
                <a:cubicBezTo>
                  <a:pt x="114300" y="410845"/>
                  <a:pt x="99695" y="407670"/>
                  <a:pt x="71120" y="412115"/>
                </a:cubicBezTo>
                <a:cubicBezTo>
                  <a:pt x="42545" y="416560"/>
                  <a:pt x="12700" y="424815"/>
                  <a:pt x="0" y="4279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81675" y="2629535"/>
            <a:ext cx="2005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peerfd = </a:t>
            </a:r>
            <a:r>
              <a:rPr lang="en-US" altLang="zh-CN">
                <a:solidFill>
                  <a:schemeClr val="tx1"/>
                </a:solidFill>
              </a:rPr>
              <a:t>accept()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1805" y="463550"/>
            <a:ext cx="2273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执行任务：</a:t>
            </a:r>
            <a:r>
              <a:rPr lang="en-US" altLang="zh-CN" b="1">
                <a:solidFill>
                  <a:srgbClr val="FF0000"/>
                </a:solidFill>
              </a:rPr>
              <a:t>send</a:t>
            </a:r>
            <a:r>
              <a:rPr lang="zh-CN" altLang="en-US" b="1">
                <a:solidFill>
                  <a:srgbClr val="FF0000"/>
                </a:solidFill>
              </a:rPr>
              <a:t>文件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13700" y="5130165"/>
            <a:ext cx="3154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父进程接收新连接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子进程去执行文件传输的任务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41700" y="22352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管道通信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47395" y="63741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41855" y="6304915"/>
            <a:ext cx="7760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在客户端请求到来之前，我们先请几个工人，</a:t>
            </a:r>
            <a:r>
              <a:rPr lang="zh-CN" altLang="en-US">
                <a:solidFill>
                  <a:srgbClr val="FF0000"/>
                </a:solidFill>
              </a:rPr>
              <a:t>每一个工人服务多个客户端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88355" y="5381625"/>
            <a:ext cx="1183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老板</a:t>
            </a:r>
            <a:r>
              <a:rPr lang="en-US" altLang="zh-CN"/>
              <a:t>/</a:t>
            </a:r>
            <a:r>
              <a:rPr lang="zh-CN" altLang="en-US"/>
              <a:t>销售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回顾进程池的流程，搭建框架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需求：</a:t>
            </a:r>
            <a:endParaRPr lang="zh-CN" altLang="en-US"/>
          </a:p>
          <a:p>
            <a:pPr lvl="1"/>
            <a:r>
              <a:rPr lang="zh-CN" altLang="en-US" sz="2400">
                <a:solidFill>
                  <a:srgbClr val="FF0000"/>
                </a:solidFill>
              </a:rPr>
              <a:t>父进程</a:t>
            </a:r>
            <a:r>
              <a:rPr lang="zh-CN" altLang="en-US" sz="2400"/>
              <a:t>流程：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1. </a:t>
            </a:r>
            <a:r>
              <a:rPr lang="zh-CN" altLang="en-US"/>
              <a:t>父进程创建</a:t>
            </a:r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zh-CN" altLang="en-US">
                <a:solidFill>
                  <a:srgbClr val="FF0000"/>
                </a:solidFill>
              </a:rPr>
              <a:t>个子进程</a:t>
            </a:r>
            <a:r>
              <a:rPr lang="zh-CN" altLang="en-US"/>
              <a:t>，让每一个子进程挂起，等待进行文件传输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2. </a:t>
            </a:r>
            <a:r>
              <a:rPr lang="zh-CN" altLang="en-US"/>
              <a:t>父进程创建监听套接字，等待客户端新连接到来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3. </a:t>
            </a:r>
            <a:r>
              <a:rPr lang="zh-CN" altLang="en-US"/>
              <a:t>父进程创建</a:t>
            </a:r>
            <a:r>
              <a:rPr lang="en-US" altLang="zh-CN"/>
              <a:t>epoll</a:t>
            </a:r>
            <a:r>
              <a:rPr lang="zh-CN" altLang="en-US"/>
              <a:t>实例，监听相应的文件描述符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4. </a:t>
            </a:r>
            <a:r>
              <a:rPr lang="zh-CN" altLang="en-US"/>
              <a:t>父进程接收客户端的连接请求，</a:t>
            </a:r>
            <a:r>
              <a:rPr lang="en-US" altLang="zh-CN"/>
              <a:t>accept</a:t>
            </a:r>
            <a:r>
              <a:rPr lang="zh-CN" altLang="en-US"/>
              <a:t>后得到</a:t>
            </a:r>
            <a:r>
              <a:rPr lang="en-US" altLang="zh-CN">
                <a:solidFill>
                  <a:srgbClr val="FF0000"/>
                </a:solidFill>
              </a:rPr>
              <a:t>peerfd</a:t>
            </a:r>
            <a:r>
              <a:rPr lang="zh-CN" altLang="en-US"/>
              <a:t>，之后传递给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    </a:t>
            </a:r>
            <a:r>
              <a:rPr lang="zh-CN" altLang="en-US"/>
              <a:t>一个非忙碌（空闲）的子进程【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】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5. </a:t>
            </a:r>
            <a:r>
              <a:rPr lang="zh-CN" altLang="en-US"/>
              <a:t>如果管道可读，</a:t>
            </a:r>
            <a:r>
              <a:rPr lang="zh-CN" altLang="en-US">
                <a:solidFill>
                  <a:srgbClr val="FF0000"/>
                </a:solidFill>
              </a:rPr>
              <a:t>表示子进程已执行完任务</a:t>
            </a:r>
            <a:r>
              <a:rPr lang="zh-CN" altLang="en-US"/>
              <a:t>，将子进程标记为空闲状态</a:t>
            </a:r>
            <a:endParaRPr lang="zh-CN" altLang="en-US"/>
          </a:p>
          <a:p>
            <a:pPr lvl="1" algn="l">
              <a:buClrTx/>
              <a:buSzTx/>
            </a:pPr>
            <a:r>
              <a:rPr lang="zh-CN" altLang="en-US">
                <a:solidFill>
                  <a:srgbClr val="FF0000"/>
                </a:solidFill>
              </a:rPr>
              <a:t>子进程</a:t>
            </a:r>
            <a:r>
              <a:rPr lang="zh-CN" altLang="en-US"/>
              <a:t>流程：</a:t>
            </a:r>
            <a:endParaRPr lang="zh-CN" altLang="en-US"/>
          </a:p>
          <a:p>
            <a:pPr marL="685800" lvl="3" indent="0" algn="l">
              <a:buClrTx/>
              <a:buSzTx/>
              <a:buNone/>
            </a:pPr>
            <a:r>
              <a:rPr lang="en-US" altLang="zh-CN" sz="1495">
                <a:sym typeface="+mn-ea"/>
              </a:rPr>
              <a:t>	</a:t>
            </a:r>
            <a:r>
              <a:rPr lang="en-US" altLang="zh-CN" sz="2000">
                <a:sym typeface="+mn-ea"/>
              </a:rPr>
              <a:t>1. </a:t>
            </a:r>
            <a:r>
              <a:rPr lang="zh-CN" altLang="en-US" sz="2000">
                <a:sym typeface="+mn-ea"/>
              </a:rPr>
              <a:t>子进程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recvFd</a:t>
            </a:r>
            <a:r>
              <a:rPr lang="zh-CN" altLang="en-US" sz="2000">
                <a:sym typeface="+mn-ea"/>
              </a:rPr>
              <a:t>一直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阻塞</a:t>
            </a:r>
            <a:r>
              <a:rPr lang="zh-CN" altLang="en-US" sz="2000">
                <a:sym typeface="+mn-ea"/>
              </a:rPr>
              <a:t>在管道上，如果管道中有数据到来，子进程从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   recvmsg</a:t>
            </a:r>
            <a:r>
              <a:rPr lang="zh-CN" altLang="en-US" sz="2000">
                <a:sym typeface="+mn-ea"/>
              </a:rPr>
              <a:t>中返回，可以给客户端传输文件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en-US" altLang="zh-CN" sz="2000">
                <a:sym typeface="+mn-ea"/>
              </a:rPr>
              <a:t>	2. </a:t>
            </a:r>
            <a:r>
              <a:rPr lang="zh-CN" altLang="en-US" sz="2000">
                <a:sym typeface="+mn-ea"/>
              </a:rPr>
              <a:t>传输文件结束后，关闭连接，通知父进程。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3. </a:t>
            </a:r>
            <a:r>
              <a:rPr lang="zh-CN" altLang="en-US" sz="2000">
                <a:sym typeface="+mn-ea"/>
              </a:rPr>
              <a:t>等待下一次任务。</a:t>
            </a:r>
            <a:endParaRPr lang="zh-CN" altLang="en-US" sz="1495"/>
          </a:p>
          <a:p>
            <a:pPr lvl="2" algn="l">
              <a:buClrTx/>
              <a:buSzTx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FF0000"/>
                </a:solidFill>
              </a:rPr>
              <a:t>搭建进程池框架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6920"/>
            <a:ext cx="5688965" cy="1697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1685" y="4218305"/>
            <a:ext cx="3468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父进程需要管理每一个子进程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1685" y="508063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根据父子进程各自的流程，</a:t>
            </a:r>
            <a:r>
              <a:rPr lang="zh-CN" altLang="en-US" b="1">
                <a:solidFill>
                  <a:srgbClr val="FF0000"/>
                </a:solidFill>
              </a:rPr>
              <a:t>搭建进程池框架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en-US" altLang="zh-CN"/>
              <a:t>N</a:t>
            </a:r>
            <a:r>
              <a:rPr lang="zh-CN" altLang="en-US"/>
              <a:t>个子进程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157345" y="192532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568700" y="307086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059045" y="3070860"/>
            <a:ext cx="660400" cy="6134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037965" y="2512695"/>
            <a:ext cx="191770" cy="58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723765" y="2499995"/>
            <a:ext cx="494665" cy="592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72175" y="3151505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子进程死循环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188335" y="411353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98645" y="4150995"/>
            <a:ext cx="660400" cy="6134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642360" y="3718560"/>
            <a:ext cx="157480" cy="374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196080" y="3620135"/>
            <a:ext cx="314960" cy="579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06695" y="4236085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子进程死循环</a:t>
            </a: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654935" y="5373370"/>
            <a:ext cx="660400" cy="61341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799840" y="5410200"/>
            <a:ext cx="660400" cy="6134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126740" y="4706620"/>
            <a:ext cx="306705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778250" y="4702175"/>
            <a:ext cx="226060" cy="664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042410" y="1635125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158740" y="2700020"/>
            <a:ext cx="73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3274695" y="2865755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2840355" y="3867785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2533015" y="5024120"/>
            <a:ext cx="43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4460240" y="3831590"/>
            <a:ext cx="73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4037965" y="5064125"/>
            <a:ext cx="73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3058795" y="1831340"/>
            <a:ext cx="634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fork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2475230" y="3155950"/>
            <a:ext cx="86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fork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2274570" y="4267835"/>
            <a:ext cx="88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fork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817745" y="5492750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子进程死循环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</a:t>
            </a:r>
            <a:r>
              <a:rPr lang="zh-CN" altLang="en-US"/>
              <a:t>个进程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01470"/>
            <a:ext cx="9734550" cy="107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2874645"/>
            <a:ext cx="5711825" cy="3825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3575685"/>
            <a:ext cx="38100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xshell</a:t>
            </a:r>
            <a:r>
              <a:rPr lang="zh-CN" altLang="en-US"/>
              <a:t>快速命令集设置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865" y="1942465"/>
            <a:ext cx="3320415" cy="3328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370" y="1879600"/>
            <a:ext cx="4237355" cy="3743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310" y="2166620"/>
            <a:ext cx="3390900" cy="31692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1761490"/>
            <a:ext cx="7845425" cy="3149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父进程流程</a:t>
            </a:r>
            <a:br>
              <a:rPr lang="en-US"/>
            </a:b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49950" y="2373630"/>
            <a:ext cx="41281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创建</a:t>
            </a:r>
            <a:r>
              <a:rPr lang="en-US" altLang="zh-CN">
                <a:solidFill>
                  <a:srgbClr val="FF0000"/>
                </a:solidFill>
              </a:rPr>
              <a:t>listen</a:t>
            </a:r>
            <a:r>
              <a:rPr lang="zh-CN" altLang="en-US">
                <a:solidFill>
                  <a:srgbClr val="FF0000"/>
                </a:solidFill>
              </a:rPr>
              <a:t>套接字，等待客户端的到来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3. </a:t>
            </a:r>
            <a:r>
              <a:rPr lang="zh-CN" altLang="en-US">
                <a:solidFill>
                  <a:srgbClr val="FF0000"/>
                </a:solidFill>
              </a:rPr>
              <a:t>创建</a:t>
            </a:r>
            <a:r>
              <a:rPr lang="en-US" altLang="zh-CN">
                <a:solidFill>
                  <a:srgbClr val="FF0000"/>
                </a:solidFill>
              </a:rPr>
              <a:t>epoll</a:t>
            </a:r>
            <a:r>
              <a:rPr lang="zh-CN" altLang="en-US">
                <a:solidFill>
                  <a:srgbClr val="FF0000"/>
                </a:solidFill>
              </a:rPr>
              <a:t>的实例，并注册相应的</a:t>
            </a:r>
            <a:r>
              <a:rPr lang="en-US" altLang="zh-CN">
                <a:solidFill>
                  <a:srgbClr val="FF0000"/>
                </a:solidFill>
              </a:rPr>
              <a:t>fd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4. </a:t>
            </a:r>
            <a:r>
              <a:rPr lang="zh-CN" altLang="en-US">
                <a:solidFill>
                  <a:srgbClr val="FF0000"/>
                </a:solidFill>
              </a:rPr>
              <a:t>执行</a:t>
            </a:r>
            <a:r>
              <a:rPr lang="en-US" altLang="zh-CN">
                <a:solidFill>
                  <a:srgbClr val="FF0000"/>
                </a:solidFill>
              </a:rPr>
              <a:t>epoll</a:t>
            </a:r>
            <a:r>
              <a:rPr lang="zh-CN" altLang="en-US">
                <a:solidFill>
                  <a:srgbClr val="FF0000"/>
                </a:solidFill>
              </a:rPr>
              <a:t>事件循环</a:t>
            </a:r>
            <a:r>
              <a:rPr lang="en-US" altLang="zh-CN">
                <a:solidFill>
                  <a:srgbClr val="FF0000"/>
                </a:solidFill>
              </a:rPr>
              <a:t>,epoll</a:t>
            </a:r>
            <a:r>
              <a:rPr lang="zh-CN" altLang="en-US">
                <a:solidFill>
                  <a:srgbClr val="FF0000"/>
                </a:solidFill>
              </a:rPr>
              <a:t>等待就绪</a:t>
            </a:r>
            <a:r>
              <a:rPr lang="en-US" altLang="zh-CN">
                <a:solidFill>
                  <a:srgbClr val="FF0000"/>
                </a:solidFill>
              </a:rPr>
              <a:t>fd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6250" y="1230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main.c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父进程流程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82540" y="5715000"/>
            <a:ext cx="56743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5. </a:t>
            </a:r>
            <a:r>
              <a:rPr lang="zh-CN" altLang="en-US">
                <a:solidFill>
                  <a:srgbClr val="FF0000"/>
                </a:solidFill>
              </a:rPr>
              <a:t>有客户端到来，就将其交给子进程进行处理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6. </a:t>
            </a:r>
            <a:r>
              <a:rPr lang="zh-CN" altLang="en-US">
                <a:solidFill>
                  <a:srgbClr val="FF0000"/>
                </a:solidFill>
              </a:rPr>
              <a:t>子进程任务执行结束后，父进程处理子进程发送过来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的通知，并将子进程标记位空闲状态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245110"/>
            <a:ext cx="8289925" cy="5013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4605655" y="2384425"/>
              <a:ext cx="711835" cy="34207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4605655" y="2384425"/>
                <a:ext cx="711835" cy="342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5048885" y="2309495"/>
              <a:ext cx="277495" cy="2952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5048885" y="2309495"/>
                <a:ext cx="27749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5360670" y="3802380"/>
              <a:ext cx="6072505" cy="14014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5360670" y="3802380"/>
                <a:ext cx="6072505" cy="140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596765" y="4496435"/>
              <a:ext cx="781685" cy="16948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4596765" y="4496435"/>
                <a:ext cx="781685" cy="1694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5211445" y="4496435"/>
              <a:ext cx="149860" cy="15430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5211445" y="4496435"/>
                <a:ext cx="149860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5395595" y="540385"/>
              <a:ext cx="4650105" cy="27666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5395595" y="540385"/>
                <a:ext cx="4650105" cy="27666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关闭连接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081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sz="1800"/>
              <a:t>对于服务器来说，因为有了进程间的</a:t>
            </a:r>
            <a:r>
              <a:rPr lang="en-US" altLang="zh-CN" sz="1800"/>
              <a:t>dup</a:t>
            </a:r>
            <a:r>
              <a:rPr lang="zh-CN" altLang="en-US" sz="1800"/>
              <a:t>机制，只有当父子进程中都关闭了相应的</a:t>
            </a:r>
            <a:r>
              <a:rPr lang="en-US" altLang="zh-CN" sz="1800"/>
              <a:t>fd</a:t>
            </a:r>
            <a:r>
              <a:rPr lang="zh-CN" altLang="en-US" sz="1800"/>
              <a:t>时，才算将连接关闭掉了。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>
                <a:solidFill>
                  <a:srgbClr val="FF0000"/>
                </a:solidFill>
              </a:rPr>
              <a:t>如果只关闭其中一个，该连接并没有被真正关闭。</a:t>
            </a:r>
            <a:endParaRPr lang="zh-CN" altLang="en-US" sz="180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3128645"/>
            <a:ext cx="6642100" cy="3260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4190" y="2644775"/>
            <a:ext cx="198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父进程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90" y="2920365"/>
            <a:ext cx="5867400" cy="36766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09915" y="2409825"/>
            <a:ext cx="2037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子进程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需求：</a:t>
            </a:r>
            <a:r>
              <a:rPr lang="zh-CN" altLang="en-US">
                <a:solidFill>
                  <a:srgbClr val="FF0000"/>
                </a:solidFill>
              </a:rPr>
              <a:t>文件传输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97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项目：功能类似于百度网盘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2744470"/>
            <a:ext cx="106864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当有</a:t>
            </a:r>
            <a:r>
              <a:rPr lang="zh-CN" altLang="en-US" b="1">
                <a:solidFill>
                  <a:srgbClr val="FF0000"/>
                </a:solidFill>
              </a:rPr>
              <a:t>大量</a:t>
            </a:r>
            <a:r>
              <a:rPr lang="zh-CN" altLang="en-US"/>
              <a:t>的客户端需要下载文件时，我们可以采用的方案：</a:t>
            </a:r>
            <a:endParaRPr lang="zh-CN" altLang="en-US"/>
          </a:p>
          <a:p>
            <a:pPr algn="l"/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fork</a:t>
            </a:r>
            <a:r>
              <a:rPr lang="zh-CN" altLang="en-US"/>
              <a:t>一个子进程之后，</a:t>
            </a:r>
            <a:r>
              <a:rPr lang="zh-CN" altLang="en-US">
                <a:solidFill>
                  <a:srgbClr val="FF0000"/>
                </a:solidFill>
              </a:rPr>
              <a:t>每一个客户端就交给一个子进程</a:t>
            </a:r>
            <a:r>
              <a:rPr lang="zh-CN" altLang="en-US"/>
              <a:t>进行处理，处理完毕之后，</a:t>
            </a:r>
            <a:r>
              <a:rPr lang="zh-CN" altLang="en-US">
                <a:solidFill>
                  <a:srgbClr val="FF0000"/>
                </a:solidFill>
              </a:rPr>
              <a:t>需要进行回收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>
                <a:solidFill>
                  <a:srgbClr val="FF0000"/>
                </a:solidFill>
              </a:rPr>
              <a:t>pthread_create</a:t>
            </a:r>
            <a:r>
              <a:rPr lang="zh-CN" altLang="en-US"/>
              <a:t>创建子线程之后，</a:t>
            </a:r>
            <a:r>
              <a:rPr lang="zh-CN" altLang="en-US">
                <a:sym typeface="+mn-ea"/>
              </a:rPr>
              <a:t>每一个客户端就交给一个子线程进行处理，结束之后，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需要进行回收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0175" y="4201160"/>
            <a:ext cx="6920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当并发大了之后，频繁去</a:t>
            </a:r>
            <a:r>
              <a:rPr lang="en-US" altLang="zh-CN"/>
              <a:t>fork/pthread_create</a:t>
            </a:r>
            <a:r>
              <a:rPr lang="zh-CN" altLang="en-US"/>
              <a:t>，其开销也是非常大的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下箭头 12"/>
          <p:cNvSpPr/>
          <p:nvPr/>
        </p:nvSpPr>
        <p:spPr>
          <a:xfrm>
            <a:off x="2480310" y="3284220"/>
            <a:ext cx="332740" cy="6089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三、文件传输的流程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90115" y="1604010"/>
            <a:ext cx="808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server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64040" y="1939925"/>
            <a:ext cx="746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client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42085" y="4032250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server</a:t>
            </a:r>
            <a:r>
              <a:rPr lang="zh-CN" altLang="en-US"/>
              <a:t>端用户态</a:t>
            </a:r>
            <a:endParaRPr lang="zh-CN" altLang="en-US"/>
          </a:p>
          <a:p>
            <a:pPr algn="ctr"/>
            <a:r>
              <a:rPr lang="zh-CN" altLang="en-US"/>
              <a:t>发送缓冲区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75435" y="334772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先从本地读取文件内容</a:t>
            </a:r>
            <a:endParaRPr lang="zh-CN" altLang="en-US"/>
          </a:p>
        </p:txBody>
      </p:sp>
      <p:sp>
        <p:nvSpPr>
          <p:cNvPr id="9" name="流程图: 资料带 8"/>
          <p:cNvSpPr/>
          <p:nvPr/>
        </p:nvSpPr>
        <p:spPr>
          <a:xfrm>
            <a:off x="2258695" y="2225040"/>
            <a:ext cx="914400" cy="806450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0" name="流程图: 终止 9"/>
          <p:cNvSpPr/>
          <p:nvPr/>
        </p:nvSpPr>
        <p:spPr>
          <a:xfrm>
            <a:off x="4455160" y="4154805"/>
            <a:ext cx="3906520" cy="5842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socket(</a:t>
            </a:r>
            <a:r>
              <a:rPr lang="zh-CN" altLang="en-US"/>
              <a:t>网络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9069705" y="4032250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r>
              <a:rPr lang="zh-CN" altLang="en-US"/>
              <a:t>端用户态</a:t>
            </a:r>
            <a:endParaRPr lang="zh-CN" altLang="en-US"/>
          </a:p>
          <a:p>
            <a:pPr algn="ctr"/>
            <a:r>
              <a:rPr lang="zh-CN" altLang="en-US"/>
              <a:t>接收缓冲区</a:t>
            </a:r>
            <a:endParaRPr lang="zh-CN" altLang="en-US"/>
          </a:p>
        </p:txBody>
      </p:sp>
      <p:sp>
        <p:nvSpPr>
          <p:cNvPr id="12" name="流程图: 资料带 11"/>
          <p:cNvSpPr/>
          <p:nvPr/>
        </p:nvSpPr>
        <p:spPr>
          <a:xfrm>
            <a:off x="9553575" y="2496185"/>
            <a:ext cx="914400" cy="806450"/>
          </a:xfrm>
          <a:prstGeom prst="flowChartPunchedTap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32190" y="35750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最后写入</a:t>
            </a: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869055" y="438277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483600" y="433070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9891395" y="3552190"/>
            <a:ext cx="238760" cy="41465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42085" y="553021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先发送</a:t>
            </a:r>
            <a:r>
              <a:rPr lang="zh-CN" altLang="en-US" b="1">
                <a:solidFill>
                  <a:srgbClr val="FF0000"/>
                </a:solidFill>
              </a:rPr>
              <a:t>文件名</a:t>
            </a:r>
            <a:r>
              <a:rPr lang="zh-CN" altLang="en-US">
                <a:solidFill>
                  <a:srgbClr val="FF0000"/>
                </a:solidFill>
              </a:rPr>
              <a:t>，再发送文件内容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67445" y="543814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先接收</a:t>
            </a:r>
            <a:r>
              <a:rPr lang="zh-CN" altLang="en-US" b="1">
                <a:solidFill>
                  <a:srgbClr val="FF0000"/>
                </a:solidFill>
              </a:rPr>
              <a:t>文件名</a:t>
            </a:r>
            <a:r>
              <a:rPr lang="zh-CN" altLang="en-US">
                <a:solidFill>
                  <a:srgbClr val="FF0000"/>
                </a:solidFill>
              </a:rPr>
              <a:t>，再写入本地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42080" y="3893185"/>
            <a:ext cx="825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peerfd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9880" y="3663950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clientfd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9420" y="3009265"/>
            <a:ext cx="1518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read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05085" y="3408680"/>
            <a:ext cx="661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write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36015" y="2915920"/>
            <a:ext cx="711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fileFd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28190" y="5026660"/>
            <a:ext cx="9709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sendBuf</a:t>
            </a:r>
            <a:endParaRPr lang="en-US" altLang="zh-CN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590" y="10160"/>
            <a:ext cx="10515600" cy="1325563"/>
          </a:xfrm>
        </p:spPr>
        <p:txBody>
          <a:bodyPr/>
          <a:p>
            <a:r>
              <a:rPr lang="en-US" altLang="zh-CN"/>
              <a:t>bug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335530" y="5575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284970" y="3530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23810" y="6243955"/>
            <a:ext cx="2291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文件无法正常写入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" y="1165860"/>
            <a:ext cx="4965700" cy="3775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25" y="925830"/>
            <a:ext cx="5784850" cy="3009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10" y="4243070"/>
            <a:ext cx="6581775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b="1" dirty="0">
                <a:solidFill>
                  <a:srgbClr val="FF0000"/>
                </a:solidFill>
              </a:rPr>
              <a:t>粘包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337564" y="4111496"/>
            <a:ext cx="5118754" cy="89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filenamehelloworld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30665" y="1480007"/>
            <a:ext cx="4760536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发送方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发送文件名</a:t>
            </a:r>
            <a:endParaRPr lang="en-US" altLang="zh-CN" sz="2000" dirty="0"/>
          </a:p>
          <a:p>
            <a:r>
              <a:rPr lang="en-US" altLang="zh-CN" sz="2000" dirty="0"/>
              <a:t>send(fd,”filename”,8);</a:t>
            </a:r>
            <a:endParaRPr lang="en-US" altLang="zh-CN" sz="2000" dirty="0"/>
          </a:p>
          <a:p>
            <a:r>
              <a:rPr lang="zh-CN" altLang="en-US" sz="2000" dirty="0"/>
              <a:t>发送文件内容</a:t>
            </a:r>
            <a:endParaRPr lang="en-US" altLang="zh-CN" sz="2000" dirty="0"/>
          </a:p>
          <a:p>
            <a:r>
              <a:rPr lang="en-US" altLang="zh-CN" sz="2000" dirty="0"/>
              <a:t>send(fd,”helloworld”,10);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接收方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//</a:t>
            </a:r>
            <a:r>
              <a:rPr lang="zh-CN" altLang="en-US" sz="2000" dirty="0"/>
              <a:t>接收文件名</a:t>
            </a:r>
            <a:endParaRPr lang="en-US" altLang="zh-CN" sz="2000" dirty="0"/>
          </a:p>
          <a:p>
            <a:r>
              <a:rPr lang="en-US" altLang="zh-CN" sz="2000" dirty="0" err="1"/>
              <a:t>recv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newFd,buf,sizeof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buf</a:t>
            </a:r>
            <a:r>
              <a:rPr lang="en-US" altLang="zh-CN" sz="2000" dirty="0"/>
              <a:t>));</a:t>
            </a:r>
            <a:endParaRPr lang="en-US" altLang="zh-CN" sz="2000" dirty="0"/>
          </a:p>
          <a:p>
            <a:r>
              <a:rPr lang="en-US" altLang="zh-CN" sz="2000" dirty="0" err="1"/>
              <a:t>buf:filenamehelloworld</a:t>
            </a:r>
            <a:endParaRPr lang="en-US" altLang="zh-CN" sz="2000" dirty="0"/>
          </a:p>
          <a:p>
            <a:r>
              <a:rPr lang="en-US" altLang="zh-CN" sz="2000" dirty="0"/>
              <a:t>//</a:t>
            </a:r>
            <a:r>
              <a:rPr lang="zh-CN" altLang="en-US" sz="2000" dirty="0"/>
              <a:t>接收文件内容</a:t>
            </a:r>
            <a:endParaRPr lang="en-US" altLang="zh-CN" sz="2000" dirty="0"/>
          </a:p>
          <a:p>
            <a:r>
              <a:rPr lang="en-US" altLang="zh-CN" sz="2000" dirty="0" err="1"/>
              <a:t>recv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newFd,buf,sizeof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buf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r>
              <a:rPr lang="en-US" altLang="zh-CN" sz="2000" dirty="0" err="1"/>
              <a:t>buf</a:t>
            </a:r>
            <a:r>
              <a:rPr lang="en-US" altLang="zh-CN" sz="2000" dirty="0"/>
              <a:t>:</a:t>
            </a:r>
            <a:r>
              <a:rPr lang="zh-CN" altLang="en-US" sz="2000" dirty="0"/>
              <a:t>空</a:t>
            </a:r>
            <a:endParaRPr lang="zh-CN" altLang="en-US" sz="2000" dirty="0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37053" y="3216585"/>
            <a:ext cx="1831155" cy="8955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filename</a:t>
            </a:r>
            <a:endParaRPr lang="zh-CN" altLang="en-US" dirty="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8734425" y="3216275"/>
            <a:ext cx="3185795" cy="8953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helloworld</a:t>
            </a:r>
            <a:endParaRPr lang="zh-CN" altLang="en-US" dirty="0"/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153660" y="345376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应用层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262880" y="43434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内核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12610" y="269875"/>
            <a:ext cx="3540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TCP</a:t>
            </a:r>
            <a:r>
              <a:rPr lang="zh-CN" altLang="en-US"/>
              <a:t>是一个</a:t>
            </a:r>
            <a:r>
              <a:rPr lang="zh-CN" altLang="en-US" b="1">
                <a:solidFill>
                  <a:srgbClr val="FF0000"/>
                </a:solidFill>
              </a:rPr>
              <a:t>字节流</a:t>
            </a:r>
            <a:r>
              <a:rPr lang="zh-CN" altLang="en-US"/>
              <a:t>，</a:t>
            </a:r>
            <a:r>
              <a:rPr lang="zh-CN" altLang="en-US" b="1">
                <a:solidFill>
                  <a:schemeClr val="accent6"/>
                </a:solidFill>
              </a:rPr>
              <a:t>没有消息边界</a:t>
            </a:r>
            <a:endParaRPr lang="zh-CN" altLang="en-US" b="1">
              <a:solidFill>
                <a:schemeClr val="accent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12610" y="64071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因此需要人为的在</a:t>
            </a:r>
            <a:r>
              <a:rPr lang="zh-CN" altLang="en-US" b="1">
                <a:solidFill>
                  <a:srgbClr val="FF0000"/>
                </a:solidFill>
              </a:rPr>
              <a:t>应用层</a:t>
            </a:r>
            <a:r>
              <a:rPr lang="zh-CN" altLang="en-US">
                <a:solidFill>
                  <a:srgbClr val="FF0000"/>
                </a:solidFill>
              </a:rPr>
              <a:t>设置边界信息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左大括号 10"/>
          <p:cNvSpPr/>
          <p:nvPr>
            <p:custDataLst>
              <p:tags r:id="rId6"/>
            </p:custDataLst>
          </p:nvPr>
        </p:nvSpPr>
        <p:spPr>
          <a:xfrm rot="16200000">
            <a:off x="8110220" y="5107940"/>
            <a:ext cx="309245" cy="939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>
            <p:custDataLst>
              <p:tags r:id="rId7"/>
            </p:custDataLst>
          </p:nvPr>
        </p:nvSpPr>
        <p:spPr>
          <a:xfrm rot="16200000">
            <a:off x="9719310" y="4511675"/>
            <a:ext cx="309245" cy="21316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7896225" y="5921375"/>
            <a:ext cx="732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name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9667240" y="5958840"/>
            <a:ext cx="930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content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4501515" y="1772285"/>
            <a:ext cx="14014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wuhan.avi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shanghai.avi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beijing.rmvb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85865" y="1581785"/>
            <a:ext cx="5669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不同的文件，其文件名本身的长度是变化的，因此需要</a:t>
            </a:r>
            <a:endParaRPr lang="zh-CN" altLang="en-US"/>
          </a:p>
          <a:p>
            <a:r>
              <a:rPr lang="zh-CN" altLang="en-US"/>
              <a:t>一个值来记录它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不同文件的文件内容的长度也是变化的，也需要记录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57020" y="16700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面试经典问题，必考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0790" y="2055456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700905" y="2049145"/>
            <a:ext cx="257873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filename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327150" y="4925060"/>
            <a:ext cx="1252220" cy="106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int(length0)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592705" y="4925060"/>
            <a:ext cx="173164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filename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7241540" y="4923790"/>
            <a:ext cx="4568190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filecontent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409575" y="782320"/>
            <a:ext cx="4373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</a:t>
            </a:r>
            <a:r>
              <a:rPr lang="zh-CN" altLang="en-US"/>
              <a:t>类型</a:t>
            </a:r>
            <a:r>
              <a:rPr lang="en-US" altLang="zh-CN">
                <a:solidFill>
                  <a:schemeClr val="accent2"/>
                </a:solidFill>
              </a:rPr>
              <a:t>4</a:t>
            </a:r>
            <a:r>
              <a:rPr lang="zh-CN" altLang="en-US">
                <a:solidFill>
                  <a:schemeClr val="accent2"/>
                </a:solidFill>
              </a:rPr>
              <a:t>个字节，可以表示的长度为</a:t>
            </a:r>
            <a:r>
              <a:rPr lang="en-US" altLang="zh-CN">
                <a:solidFill>
                  <a:schemeClr val="accent2"/>
                </a:solidFill>
              </a:rPr>
              <a:t>4G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3" name="左大括号 2"/>
          <p:cNvSpPr/>
          <p:nvPr/>
        </p:nvSpPr>
        <p:spPr>
          <a:xfrm rot="5400000">
            <a:off x="4024630" y="1322705"/>
            <a:ext cx="154305" cy="11023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99370" y="325755"/>
            <a:ext cx="1838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2"/>
                </a:solidFill>
              </a:rPr>
              <a:t>私有协议</a:t>
            </a:r>
            <a:endParaRPr lang="zh-CN" altLang="en-US" sz="2800" b="1">
              <a:solidFill>
                <a:schemeClr val="accent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7955" y="381381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一个完整的文件的表示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9060" y="4445635"/>
            <a:ext cx="738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文件名长度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|    </a:t>
            </a:r>
            <a:r>
              <a:rPr lang="zh-CN" altLang="en-US">
                <a:solidFill>
                  <a:srgbClr val="00B0F0"/>
                </a:solidFill>
              </a:rPr>
              <a:t>文件名本身</a:t>
            </a:r>
            <a:r>
              <a:rPr lang="en-US" altLang="zh-CN"/>
              <a:t>     |           </a:t>
            </a:r>
            <a:r>
              <a:rPr lang="zh-CN" altLang="en-US">
                <a:solidFill>
                  <a:srgbClr val="FF0000"/>
                </a:solidFill>
              </a:rPr>
              <a:t>文件内容长度</a:t>
            </a:r>
            <a:r>
              <a:rPr lang="en-US" altLang="zh-CN">
                <a:solidFill>
                  <a:srgbClr val="FF0000"/>
                </a:solidFill>
              </a:rPr>
              <a:t>          </a:t>
            </a:r>
            <a:r>
              <a:rPr lang="en-US" altLang="zh-CN"/>
              <a:t>| </a:t>
            </a:r>
            <a:r>
              <a:rPr lang="zh-CN" altLang="en-US">
                <a:solidFill>
                  <a:srgbClr val="00B0F0"/>
                </a:solidFill>
              </a:rPr>
              <a:t>文件内容本身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30045" y="2152015"/>
            <a:ext cx="1489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传输文件名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664247" y="159994"/>
            <a:ext cx="504019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00B0F0"/>
                </a:solidFill>
              </a:rPr>
              <a:t>传输一个文件的过程：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1. </a:t>
            </a:r>
            <a:r>
              <a:rPr lang="zh-CN" altLang="en-US" dirty="0">
                <a:solidFill>
                  <a:srgbClr val="00B0F0"/>
                </a:solidFill>
              </a:rPr>
              <a:t>先传文件名长度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2. </a:t>
            </a:r>
            <a:r>
              <a:rPr lang="zh-CN" altLang="en-US" dirty="0">
                <a:solidFill>
                  <a:srgbClr val="00B0F0"/>
                </a:solidFill>
              </a:rPr>
              <a:t>传输文件名内容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3. </a:t>
            </a:r>
            <a:r>
              <a:rPr lang="zh-CN" altLang="en-US" dirty="0">
                <a:solidFill>
                  <a:srgbClr val="00B0F0"/>
                </a:solidFill>
              </a:rPr>
              <a:t>先传文件大小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4. </a:t>
            </a:r>
            <a:r>
              <a:rPr lang="zh-CN" altLang="en-US" dirty="0">
                <a:solidFill>
                  <a:srgbClr val="00B0F0"/>
                </a:solidFill>
              </a:rPr>
              <a:t>最后传文件内容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37685" y="4923790"/>
            <a:ext cx="2890520" cy="106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int</a:t>
            </a:r>
            <a:r>
              <a:rPr lang="zh-CN" altLang="en-US" dirty="0"/>
              <a:t>（</a:t>
            </a:r>
            <a:r>
              <a:rPr lang="en-US" altLang="zh-CN" dirty="0"/>
              <a:t>length1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0" name="右大括号 9"/>
          <p:cNvSpPr/>
          <p:nvPr/>
        </p:nvSpPr>
        <p:spPr>
          <a:xfrm rot="5400000">
            <a:off x="9467215" y="3959860"/>
            <a:ext cx="154305" cy="4529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大括号 19"/>
          <p:cNvSpPr/>
          <p:nvPr/>
        </p:nvSpPr>
        <p:spPr>
          <a:xfrm rot="5400000">
            <a:off x="5682615" y="4786630"/>
            <a:ext cx="199390" cy="29159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259070" y="64255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文件长度</a:t>
            </a:r>
            <a:endParaRPr lang="zh-CN" altLang="en-US"/>
          </a:p>
        </p:txBody>
      </p:sp>
      <p:sp>
        <p:nvSpPr>
          <p:cNvPr id="22" name="右大括号 21"/>
          <p:cNvSpPr/>
          <p:nvPr/>
        </p:nvSpPr>
        <p:spPr>
          <a:xfrm rot="5400000">
            <a:off x="2727325" y="4744085"/>
            <a:ext cx="199390" cy="29159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339340" y="64897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文件名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666490" y="1378585"/>
            <a:ext cx="2598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int</a:t>
            </a:r>
            <a:r>
              <a:rPr lang="zh-CN" altLang="en-US"/>
              <a:t>表示</a:t>
            </a:r>
            <a:r>
              <a:rPr lang="en-US" altLang="zh-CN"/>
              <a:t>4</a:t>
            </a:r>
            <a:r>
              <a:rPr lang="zh-CN" altLang="en-US"/>
              <a:t>个字节</a:t>
            </a:r>
            <a:r>
              <a:rPr lang="en-US" altLang="zh-CN"/>
              <a:t> + length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487420" y="3429000"/>
            <a:ext cx="2622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4+length0 + 4 + length1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10107295" y="272415"/>
              <a:ext cx="1725930" cy="6019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10107295" y="272415"/>
                <a:ext cx="1725930" cy="6019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小火车</a:t>
            </a:r>
            <a:r>
              <a:rPr lang="en-US" altLang="zh-CN"/>
              <a:t> -- </a:t>
            </a:r>
            <a:r>
              <a:rPr lang="zh-CN" altLang="en-US"/>
              <a:t>解决</a:t>
            </a:r>
            <a:r>
              <a:rPr lang="en-US" altLang="zh-CN"/>
              <a:t>TCP</a:t>
            </a:r>
            <a:r>
              <a:rPr lang="zh-CN" altLang="en-US"/>
              <a:t>粘包问题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275" y="1855470"/>
            <a:ext cx="3344545" cy="10687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61790" y="2065655"/>
            <a:ext cx="3355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火车头</a:t>
            </a:r>
            <a:r>
              <a:rPr lang="zh-CN" altLang="en-US"/>
              <a:t>，记录内容长度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61790" y="2406650"/>
            <a:ext cx="297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车厢</a:t>
            </a:r>
            <a:r>
              <a:rPr lang="zh-CN" altLang="en-US"/>
              <a:t>，记录内容本身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58875" y="3816350"/>
            <a:ext cx="953770" cy="47688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112645" y="3816350"/>
            <a:ext cx="1499235" cy="4768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small_file.txt</a:t>
            </a:r>
            <a:endParaRPr lang="en-US" altLang="zh-CN"/>
          </a:p>
        </p:txBody>
      </p:sp>
      <p:sp>
        <p:nvSpPr>
          <p:cNvPr id="8" name="左大括号 7"/>
          <p:cNvSpPr/>
          <p:nvPr/>
        </p:nvSpPr>
        <p:spPr>
          <a:xfrm rot="16200000">
            <a:off x="1538605" y="4041775"/>
            <a:ext cx="154305" cy="914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 rot="16200000">
            <a:off x="2740025" y="3794760"/>
            <a:ext cx="208280" cy="146367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93190" y="4651375"/>
            <a:ext cx="788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555875" y="4736465"/>
            <a:ext cx="75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14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" y="5377815"/>
            <a:ext cx="4996815" cy="40894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>
            <a:off x="1248410" y="3296920"/>
            <a:ext cx="16510" cy="32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611880" y="3816350"/>
            <a:ext cx="3491865" cy="4895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986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3996055" y="4408170"/>
            <a:ext cx="3897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还剩下</a:t>
            </a:r>
            <a:r>
              <a:rPr lang="en-US" altLang="zh-CN"/>
              <a:t>986</a:t>
            </a:r>
            <a:r>
              <a:rPr lang="zh-CN" altLang="en-US"/>
              <a:t>个字节的空间未使用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小文件的传输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61135" y="1426845"/>
            <a:ext cx="3450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r>
              <a:rPr lang="zh-CN" altLang="en-US">
                <a:solidFill>
                  <a:srgbClr val="FF0000"/>
                </a:solidFill>
              </a:rPr>
              <a:t>子进程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77250" y="306705"/>
            <a:ext cx="170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B050"/>
                </a:solidFill>
              </a:rPr>
              <a:t>client</a:t>
            </a:r>
            <a:endParaRPr lang="en-US" altLang="zh-CN" b="1">
              <a:solidFill>
                <a:srgbClr val="00B05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14695" y="5175250"/>
            <a:ext cx="1431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正常接收了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1860550"/>
            <a:ext cx="4438650" cy="42862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370" y="818515"/>
            <a:ext cx="6032500" cy="360997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20" y="4572000"/>
            <a:ext cx="3581400" cy="8763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50" y="5679440"/>
            <a:ext cx="519430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大文件</a:t>
            </a:r>
            <a:r>
              <a:rPr lang="en-US" altLang="zh-CN"/>
              <a:t>: </a:t>
            </a:r>
            <a:r>
              <a:rPr lang="zh-CN" altLang="en-US"/>
              <a:t>获取文件的长度信息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2370" y="2008505"/>
            <a:ext cx="5605145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80" y="2630805"/>
            <a:ext cx="5643880" cy="23577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720590" y="2287905"/>
              <a:ext cx="367030" cy="387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720590" y="2287905"/>
                <a:ext cx="367030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272020" y="4144645"/>
              <a:ext cx="579755" cy="3244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272020" y="4144645"/>
                <a:ext cx="579755" cy="324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103495" y="2240915"/>
              <a:ext cx="209550" cy="857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103495" y="2240915"/>
                <a:ext cx="2095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969895" y="1968500"/>
              <a:ext cx="669290" cy="34988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969895" y="1968500"/>
                <a:ext cx="669290" cy="3498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大文件</a:t>
            </a:r>
            <a:r>
              <a:rPr lang="zh-CN" altLang="en-US"/>
              <a:t>内容的发送</a:t>
            </a:r>
            <a:r>
              <a:rPr lang="zh-CN" altLang="en-US"/>
              <a:t>方式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67066" y="4553379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78464" y="4556801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74381" y="4556676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97313" y="4553528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81599" y="455316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004531" y="455316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95608" y="4554958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229900" y="4552806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697977" y="455697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320909" y="455697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10228" y="455697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433160" y="455697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928613" y="455507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551545" y="455507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202737" y="295045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949457" y="295075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690462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432154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174376" y="294718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917233" y="2943467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85790" y="29179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文件内容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828420" y="37373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多个小火车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17051" y="455380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93706" y="455477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65898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406308" y="294791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093210" y="2381250"/>
            <a:ext cx="218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分片</a:t>
            </a:r>
            <a:r>
              <a:rPr lang="zh-CN" altLang="en-US"/>
              <a:t>方式进行发送</a:t>
            </a:r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 rot="5400000">
            <a:off x="2207260" y="456184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934845" y="5327650"/>
            <a:ext cx="744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train1</a:t>
            </a:r>
            <a:endParaRPr lang="en-US" altLang="zh-CN"/>
          </a:p>
        </p:txBody>
      </p:sp>
      <p:sp>
        <p:nvSpPr>
          <p:cNvPr id="25" name="右大括号 24"/>
          <p:cNvSpPr/>
          <p:nvPr/>
        </p:nvSpPr>
        <p:spPr>
          <a:xfrm rot="5400000">
            <a:off x="3331210" y="459105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大括号 31"/>
          <p:cNvSpPr/>
          <p:nvPr/>
        </p:nvSpPr>
        <p:spPr>
          <a:xfrm rot="5400000">
            <a:off x="4475480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大括号 32"/>
          <p:cNvSpPr/>
          <p:nvPr/>
        </p:nvSpPr>
        <p:spPr>
          <a:xfrm rot="5400000">
            <a:off x="560006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右大括号 33"/>
          <p:cNvSpPr/>
          <p:nvPr/>
        </p:nvSpPr>
        <p:spPr>
          <a:xfrm rot="5400000">
            <a:off x="669988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大括号 34"/>
          <p:cNvSpPr/>
          <p:nvPr/>
        </p:nvSpPr>
        <p:spPr>
          <a:xfrm rot="5400000">
            <a:off x="779970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大括号 35"/>
          <p:cNvSpPr/>
          <p:nvPr/>
        </p:nvSpPr>
        <p:spPr>
          <a:xfrm rot="5400000">
            <a:off x="8912860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右大括号 36"/>
          <p:cNvSpPr/>
          <p:nvPr/>
        </p:nvSpPr>
        <p:spPr>
          <a:xfrm rot="5400000">
            <a:off x="9981565" y="4613910"/>
            <a:ext cx="199390" cy="1057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85770" y="5354320"/>
            <a:ext cx="744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train2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9697720" y="5311775"/>
            <a:ext cx="790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trainN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5868670" y="5311775"/>
            <a:ext cx="483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传输大文件时的</a:t>
            </a:r>
            <a:r>
              <a:rPr lang="en-US" altLang="zh-CN"/>
              <a:t>bug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34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内容只传输了一半，后续的数据就直接被当成长度了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出现了长度的偏差，导致传输出现问题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414140" y="3133051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564255" y="3126740"/>
            <a:ext cx="257873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filecontent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3564255" y="4441190"/>
            <a:ext cx="1567815" cy="1065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file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5146040" y="4415790"/>
            <a:ext cx="956945" cy="106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file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9710420" y="35312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正常传输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30895" y="45040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非正常传输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00170" y="4415751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5146040" y="5488305"/>
            <a:ext cx="472440" cy="9283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72705" y="3126701"/>
            <a:ext cx="1150070" cy="106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length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1221740" y="5834380"/>
            <a:ext cx="3874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某一次读取时，只读了一半的数据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18835" y="5771515"/>
            <a:ext cx="6014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下一次</a:t>
            </a:r>
            <a:r>
              <a:rPr lang="zh-CN" altLang="en-US"/>
              <a:t>循环开始时，</a:t>
            </a:r>
            <a:r>
              <a:rPr lang="zh-CN" altLang="en-US">
                <a:solidFill>
                  <a:srgbClr val="FF0000"/>
                </a:solidFill>
              </a:rPr>
              <a:t>本来希望读取的是长度信息</a:t>
            </a:r>
            <a:r>
              <a:rPr lang="zh-CN" altLang="en-US"/>
              <a:t>，但其实读取的是</a:t>
            </a:r>
            <a:r>
              <a:rPr lang="zh-CN" altLang="en-US" b="1">
                <a:solidFill>
                  <a:srgbClr val="FF0000"/>
                </a:solidFill>
              </a:rPr>
              <a:t>内容</a:t>
            </a:r>
            <a:r>
              <a:rPr lang="zh-CN" altLang="en-US"/>
              <a:t>，从而导致</a:t>
            </a:r>
            <a:r>
              <a:rPr lang="zh-CN" altLang="en-US" b="1">
                <a:solidFill>
                  <a:srgbClr val="FF0000"/>
                </a:solidFill>
              </a:rPr>
              <a:t>长度数据</a:t>
            </a:r>
            <a:r>
              <a:rPr lang="zh-CN" altLang="en-US"/>
              <a:t>出现问题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650" y="283845"/>
            <a:ext cx="10515600" cy="1325563"/>
          </a:xfrm>
        </p:spPr>
        <p:txBody>
          <a:bodyPr/>
          <a:p>
            <a:r>
              <a:rPr lang="zh-CN" altLang="en-US"/>
              <a:t>循环接收数据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882650" y="2679700"/>
          <a:ext cx="105156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38125" y="5048885"/>
            <a:ext cx="5880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recv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94125" y="3260725"/>
            <a:ext cx="25400" cy="483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487420" y="4130675"/>
            <a:ext cx="638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pbuf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92505" y="236728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9" name="右中括号 8"/>
          <p:cNvSpPr/>
          <p:nvPr/>
        </p:nvSpPr>
        <p:spPr>
          <a:xfrm rot="5400000">
            <a:off x="2124710" y="1917065"/>
            <a:ext cx="104140" cy="2574925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96085" y="3348990"/>
            <a:ext cx="450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ret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43230" y="4351655"/>
            <a:ext cx="10958830" cy="6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4635" y="1625600"/>
            <a:ext cx="120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用户态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1784985" y="4885690"/>
          <a:ext cx="105156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11125" y="6116320"/>
            <a:ext cx="1673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zh-CN" altLang="en-US"/>
              <a:t>内核态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989320" y="455295"/>
            <a:ext cx="263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接收</a:t>
            </a:r>
            <a:r>
              <a:rPr lang="en-US" altLang="zh-CN"/>
              <a:t>10</a:t>
            </a:r>
            <a:r>
              <a:rPr lang="zh-CN" altLang="en-US"/>
              <a:t>个字节的数据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499" y="91228"/>
            <a:ext cx="3851633" cy="804317"/>
          </a:xfrm>
        </p:spPr>
        <p:txBody>
          <a:bodyPr>
            <a:normAutofit/>
          </a:bodyPr>
          <a:lstStyle/>
          <a:p>
            <a:r>
              <a:rPr lang="zh-CN" altLang="en-US" dirty="0"/>
              <a:t>进程池模型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85753" y="2187359"/>
            <a:ext cx="845270" cy="2988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父</a:t>
            </a:r>
            <a:endParaRPr lang="en-US" altLang="zh-CN" dirty="0"/>
          </a:p>
          <a:p>
            <a:pPr algn="ctr"/>
            <a:r>
              <a:rPr lang="zh-CN" altLang="en-US" dirty="0"/>
              <a:t>进</a:t>
            </a:r>
            <a:endParaRPr lang="en-US" altLang="zh-CN" dirty="0"/>
          </a:p>
          <a:p>
            <a:pPr algn="ctr"/>
            <a:r>
              <a:rPr lang="zh-CN" altLang="en-US" dirty="0"/>
              <a:t>程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9764173" y="722455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653048" y="2371373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653048" y="4124759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0449" y="1329179"/>
            <a:ext cx="6693031" cy="4854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630670" y="1198880"/>
            <a:ext cx="3133725" cy="2482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4" idx="3"/>
          </p:cNvCxnSpPr>
          <p:nvPr/>
        </p:nvCxnSpPr>
        <p:spPr>
          <a:xfrm flipH="1">
            <a:off x="6630448" y="2847235"/>
            <a:ext cx="3022600" cy="8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4" idx="3"/>
          </p:cNvCxnSpPr>
          <p:nvPr/>
        </p:nvCxnSpPr>
        <p:spPr>
          <a:xfrm flipH="1" flipV="1">
            <a:off x="6630448" y="3681776"/>
            <a:ext cx="3022600" cy="91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1385740" y="1825671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1400783" y="291159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>
            <a:off x="1404593" y="4043653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1404593" y="517565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7" idx="3"/>
          </p:cNvCxnSpPr>
          <p:nvPr/>
        </p:nvCxnSpPr>
        <p:spPr>
          <a:xfrm>
            <a:off x="2121031" y="2155609"/>
            <a:ext cx="3674882" cy="7140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1" idx="3"/>
          </p:cNvCxnSpPr>
          <p:nvPr/>
        </p:nvCxnSpPr>
        <p:spPr>
          <a:xfrm>
            <a:off x="2136074" y="3241534"/>
            <a:ext cx="3641497" cy="264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2" idx="3"/>
          </p:cNvCxnSpPr>
          <p:nvPr/>
        </p:nvCxnSpPr>
        <p:spPr>
          <a:xfrm flipV="1">
            <a:off x="2139884" y="4193250"/>
            <a:ext cx="3641497" cy="180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3"/>
          </p:cNvCxnSpPr>
          <p:nvPr/>
        </p:nvCxnSpPr>
        <p:spPr>
          <a:xfrm flipV="1">
            <a:off x="2139884" y="4714752"/>
            <a:ext cx="3641497" cy="7908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854450" y="1440890"/>
            <a:ext cx="482339" cy="504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>
            <a:off x="1789430" y="570865"/>
            <a:ext cx="7865745" cy="1254760"/>
          </a:xfrm>
          <a:custGeom>
            <a:avLst/>
            <a:gdLst>
              <a:gd name="connisteX0" fmla="*/ 0 w 7865745"/>
              <a:gd name="connsiteY0" fmla="*/ 1254689 h 1254689"/>
              <a:gd name="connisteX1" fmla="*/ 63500 w 7865745"/>
              <a:gd name="connsiteY1" fmla="*/ 1182934 h 1254689"/>
              <a:gd name="connisteX2" fmla="*/ 118745 w 7865745"/>
              <a:gd name="connsiteY2" fmla="*/ 1111814 h 1254689"/>
              <a:gd name="connisteX3" fmla="*/ 182245 w 7865745"/>
              <a:gd name="connsiteY3" fmla="*/ 1040059 h 1254689"/>
              <a:gd name="connisteX4" fmla="*/ 229870 w 7865745"/>
              <a:gd name="connsiteY4" fmla="*/ 968939 h 1254689"/>
              <a:gd name="connisteX5" fmla="*/ 285115 w 7865745"/>
              <a:gd name="connsiteY5" fmla="*/ 904804 h 1254689"/>
              <a:gd name="connisteX6" fmla="*/ 356870 w 7865745"/>
              <a:gd name="connsiteY6" fmla="*/ 841304 h 1254689"/>
              <a:gd name="connisteX7" fmla="*/ 436245 w 7865745"/>
              <a:gd name="connsiteY7" fmla="*/ 777804 h 1254689"/>
              <a:gd name="connisteX8" fmla="*/ 507365 w 7865745"/>
              <a:gd name="connsiteY8" fmla="*/ 722559 h 1254689"/>
              <a:gd name="connisteX9" fmla="*/ 579120 w 7865745"/>
              <a:gd name="connsiteY9" fmla="*/ 666679 h 1254689"/>
              <a:gd name="connisteX10" fmla="*/ 650240 w 7865745"/>
              <a:gd name="connsiteY10" fmla="*/ 634929 h 1254689"/>
              <a:gd name="connisteX11" fmla="*/ 721995 w 7865745"/>
              <a:gd name="connsiteY11" fmla="*/ 595559 h 1254689"/>
              <a:gd name="connisteX12" fmla="*/ 793115 w 7865745"/>
              <a:gd name="connsiteY12" fmla="*/ 571429 h 1254689"/>
              <a:gd name="connisteX13" fmla="*/ 864870 w 7865745"/>
              <a:gd name="connsiteY13" fmla="*/ 547934 h 1254689"/>
              <a:gd name="connisteX14" fmla="*/ 935990 w 7865745"/>
              <a:gd name="connsiteY14" fmla="*/ 523804 h 1254689"/>
              <a:gd name="connisteX15" fmla="*/ 1007745 w 7865745"/>
              <a:gd name="connsiteY15" fmla="*/ 507929 h 1254689"/>
              <a:gd name="connisteX16" fmla="*/ 1087120 w 7865745"/>
              <a:gd name="connsiteY16" fmla="*/ 476179 h 1254689"/>
              <a:gd name="connisteX17" fmla="*/ 1166495 w 7865745"/>
              <a:gd name="connsiteY17" fmla="*/ 460304 h 1254689"/>
              <a:gd name="connisteX18" fmla="*/ 1237615 w 7865745"/>
              <a:gd name="connsiteY18" fmla="*/ 436809 h 1254689"/>
              <a:gd name="connisteX19" fmla="*/ 1309370 w 7865745"/>
              <a:gd name="connsiteY19" fmla="*/ 420934 h 1254689"/>
              <a:gd name="connisteX20" fmla="*/ 1380490 w 7865745"/>
              <a:gd name="connsiteY20" fmla="*/ 412679 h 1254689"/>
              <a:gd name="connisteX21" fmla="*/ 1452245 w 7865745"/>
              <a:gd name="connsiteY21" fmla="*/ 405059 h 1254689"/>
              <a:gd name="connisteX22" fmla="*/ 1531620 w 7865745"/>
              <a:gd name="connsiteY22" fmla="*/ 380929 h 1254689"/>
              <a:gd name="connisteX23" fmla="*/ 1603375 w 7865745"/>
              <a:gd name="connsiteY23" fmla="*/ 357434 h 1254689"/>
              <a:gd name="connisteX24" fmla="*/ 1682750 w 7865745"/>
              <a:gd name="connsiteY24" fmla="*/ 341559 h 1254689"/>
              <a:gd name="connisteX25" fmla="*/ 1762125 w 7865745"/>
              <a:gd name="connsiteY25" fmla="*/ 317429 h 1254689"/>
              <a:gd name="connisteX26" fmla="*/ 1833245 w 7865745"/>
              <a:gd name="connsiteY26" fmla="*/ 309809 h 1254689"/>
              <a:gd name="connisteX27" fmla="*/ 1912620 w 7865745"/>
              <a:gd name="connsiteY27" fmla="*/ 293934 h 1254689"/>
              <a:gd name="connisteX28" fmla="*/ 1984375 w 7865745"/>
              <a:gd name="connsiteY28" fmla="*/ 286314 h 1254689"/>
              <a:gd name="connisteX29" fmla="*/ 2055495 w 7865745"/>
              <a:gd name="connsiteY29" fmla="*/ 278059 h 1254689"/>
              <a:gd name="connisteX30" fmla="*/ 2127250 w 7865745"/>
              <a:gd name="connsiteY30" fmla="*/ 270439 h 1254689"/>
              <a:gd name="connisteX31" fmla="*/ 2206625 w 7865745"/>
              <a:gd name="connsiteY31" fmla="*/ 238689 h 1254689"/>
              <a:gd name="connisteX32" fmla="*/ 2286000 w 7865745"/>
              <a:gd name="connsiteY32" fmla="*/ 230434 h 1254689"/>
              <a:gd name="connisteX33" fmla="*/ 2372995 w 7865745"/>
              <a:gd name="connsiteY33" fmla="*/ 222814 h 1254689"/>
              <a:gd name="connisteX34" fmla="*/ 2460625 w 7865745"/>
              <a:gd name="connsiteY34" fmla="*/ 191064 h 1254689"/>
              <a:gd name="connisteX35" fmla="*/ 2531745 w 7865745"/>
              <a:gd name="connsiteY35" fmla="*/ 182809 h 1254689"/>
              <a:gd name="connisteX36" fmla="*/ 2603500 w 7865745"/>
              <a:gd name="connsiteY36" fmla="*/ 175189 h 1254689"/>
              <a:gd name="connisteX37" fmla="*/ 2674620 w 7865745"/>
              <a:gd name="connsiteY37" fmla="*/ 166934 h 1254689"/>
              <a:gd name="connisteX38" fmla="*/ 2746375 w 7865745"/>
              <a:gd name="connsiteY38" fmla="*/ 159314 h 1254689"/>
              <a:gd name="connisteX39" fmla="*/ 2833370 w 7865745"/>
              <a:gd name="connsiteY39" fmla="*/ 143439 h 1254689"/>
              <a:gd name="connisteX40" fmla="*/ 2905125 w 7865745"/>
              <a:gd name="connsiteY40" fmla="*/ 135184 h 1254689"/>
              <a:gd name="connisteX41" fmla="*/ 2992120 w 7865745"/>
              <a:gd name="connsiteY41" fmla="*/ 127564 h 1254689"/>
              <a:gd name="connisteX42" fmla="*/ 3063875 w 7865745"/>
              <a:gd name="connsiteY42" fmla="*/ 119309 h 1254689"/>
              <a:gd name="connisteX43" fmla="*/ 3134995 w 7865745"/>
              <a:gd name="connsiteY43" fmla="*/ 111689 h 1254689"/>
              <a:gd name="connisteX44" fmla="*/ 3206750 w 7865745"/>
              <a:gd name="connsiteY44" fmla="*/ 103434 h 1254689"/>
              <a:gd name="connisteX45" fmla="*/ 3286125 w 7865745"/>
              <a:gd name="connsiteY45" fmla="*/ 95814 h 1254689"/>
              <a:gd name="connisteX46" fmla="*/ 3373120 w 7865745"/>
              <a:gd name="connsiteY46" fmla="*/ 79939 h 1254689"/>
              <a:gd name="connisteX47" fmla="*/ 3444875 w 7865745"/>
              <a:gd name="connsiteY47" fmla="*/ 71684 h 1254689"/>
              <a:gd name="connisteX48" fmla="*/ 3515995 w 7865745"/>
              <a:gd name="connsiteY48" fmla="*/ 64064 h 1254689"/>
              <a:gd name="connisteX49" fmla="*/ 3587750 w 7865745"/>
              <a:gd name="connsiteY49" fmla="*/ 64064 h 1254689"/>
              <a:gd name="connisteX50" fmla="*/ 3674745 w 7865745"/>
              <a:gd name="connsiteY50" fmla="*/ 64064 h 1254689"/>
              <a:gd name="connisteX51" fmla="*/ 3746500 w 7865745"/>
              <a:gd name="connsiteY51" fmla="*/ 55809 h 1254689"/>
              <a:gd name="connisteX52" fmla="*/ 3817620 w 7865745"/>
              <a:gd name="connsiteY52" fmla="*/ 55809 h 1254689"/>
              <a:gd name="connisteX53" fmla="*/ 3889375 w 7865745"/>
              <a:gd name="connsiteY53" fmla="*/ 48189 h 1254689"/>
              <a:gd name="connisteX54" fmla="*/ 3976370 w 7865745"/>
              <a:gd name="connsiteY54" fmla="*/ 48189 h 1254689"/>
              <a:gd name="connisteX55" fmla="*/ 4048125 w 7865745"/>
              <a:gd name="connsiteY55" fmla="*/ 39934 h 1254689"/>
              <a:gd name="connisteX56" fmla="*/ 4135120 w 7865745"/>
              <a:gd name="connsiteY56" fmla="*/ 39934 h 1254689"/>
              <a:gd name="connisteX57" fmla="*/ 4206240 w 7865745"/>
              <a:gd name="connsiteY57" fmla="*/ 39934 h 1254689"/>
              <a:gd name="connisteX58" fmla="*/ 4277995 w 7865745"/>
              <a:gd name="connsiteY58" fmla="*/ 39934 h 1254689"/>
              <a:gd name="connisteX59" fmla="*/ 4349115 w 7865745"/>
              <a:gd name="connsiteY59" fmla="*/ 39934 h 1254689"/>
              <a:gd name="connisteX60" fmla="*/ 4420870 w 7865745"/>
              <a:gd name="connsiteY60" fmla="*/ 32314 h 1254689"/>
              <a:gd name="connisteX61" fmla="*/ 4491990 w 7865745"/>
              <a:gd name="connsiteY61" fmla="*/ 32314 h 1254689"/>
              <a:gd name="connisteX62" fmla="*/ 4571365 w 7865745"/>
              <a:gd name="connsiteY62" fmla="*/ 32314 h 1254689"/>
              <a:gd name="connisteX63" fmla="*/ 4650740 w 7865745"/>
              <a:gd name="connsiteY63" fmla="*/ 16439 h 1254689"/>
              <a:gd name="connisteX64" fmla="*/ 4738370 w 7865745"/>
              <a:gd name="connsiteY64" fmla="*/ 16439 h 1254689"/>
              <a:gd name="connisteX65" fmla="*/ 4817745 w 7865745"/>
              <a:gd name="connsiteY65" fmla="*/ 16439 h 1254689"/>
              <a:gd name="connisteX66" fmla="*/ 4888865 w 7865745"/>
              <a:gd name="connsiteY66" fmla="*/ 8184 h 1254689"/>
              <a:gd name="connisteX67" fmla="*/ 4960620 w 7865745"/>
              <a:gd name="connsiteY67" fmla="*/ 8184 h 1254689"/>
              <a:gd name="connisteX68" fmla="*/ 5039995 w 7865745"/>
              <a:gd name="connsiteY68" fmla="*/ 8184 h 1254689"/>
              <a:gd name="connisteX69" fmla="*/ 5111115 w 7865745"/>
              <a:gd name="connsiteY69" fmla="*/ 8184 h 1254689"/>
              <a:gd name="connisteX70" fmla="*/ 5182870 w 7865745"/>
              <a:gd name="connsiteY70" fmla="*/ 8184 h 1254689"/>
              <a:gd name="connisteX71" fmla="*/ 5262245 w 7865745"/>
              <a:gd name="connsiteY71" fmla="*/ 8184 h 1254689"/>
              <a:gd name="connisteX72" fmla="*/ 5333365 w 7865745"/>
              <a:gd name="connsiteY72" fmla="*/ 564 h 1254689"/>
              <a:gd name="connisteX73" fmla="*/ 5405120 w 7865745"/>
              <a:gd name="connsiteY73" fmla="*/ 564 h 1254689"/>
              <a:gd name="connisteX74" fmla="*/ 5476240 w 7865745"/>
              <a:gd name="connsiteY74" fmla="*/ 564 h 1254689"/>
              <a:gd name="connisteX75" fmla="*/ 5547995 w 7865745"/>
              <a:gd name="connsiteY75" fmla="*/ 564 h 1254689"/>
              <a:gd name="connisteX76" fmla="*/ 5627370 w 7865745"/>
              <a:gd name="connsiteY76" fmla="*/ 564 h 1254689"/>
              <a:gd name="connisteX77" fmla="*/ 5698490 w 7865745"/>
              <a:gd name="connsiteY77" fmla="*/ 564 h 1254689"/>
              <a:gd name="connisteX78" fmla="*/ 5777865 w 7865745"/>
              <a:gd name="connsiteY78" fmla="*/ 564 h 1254689"/>
              <a:gd name="connisteX79" fmla="*/ 5849620 w 7865745"/>
              <a:gd name="connsiteY79" fmla="*/ 564 h 1254689"/>
              <a:gd name="connisteX80" fmla="*/ 5920740 w 7865745"/>
              <a:gd name="connsiteY80" fmla="*/ 564 h 1254689"/>
              <a:gd name="connisteX81" fmla="*/ 5992495 w 7865745"/>
              <a:gd name="connsiteY81" fmla="*/ 8184 h 1254689"/>
              <a:gd name="connisteX82" fmla="*/ 6063615 w 7865745"/>
              <a:gd name="connsiteY82" fmla="*/ 8184 h 1254689"/>
              <a:gd name="connisteX83" fmla="*/ 6135370 w 7865745"/>
              <a:gd name="connsiteY83" fmla="*/ 8184 h 1254689"/>
              <a:gd name="connisteX84" fmla="*/ 6206490 w 7865745"/>
              <a:gd name="connsiteY84" fmla="*/ 24059 h 1254689"/>
              <a:gd name="connisteX85" fmla="*/ 6285865 w 7865745"/>
              <a:gd name="connsiteY85" fmla="*/ 24059 h 1254689"/>
              <a:gd name="connisteX86" fmla="*/ 6357620 w 7865745"/>
              <a:gd name="connsiteY86" fmla="*/ 24059 h 1254689"/>
              <a:gd name="connisteX87" fmla="*/ 6428740 w 7865745"/>
              <a:gd name="connsiteY87" fmla="*/ 32314 h 1254689"/>
              <a:gd name="connisteX88" fmla="*/ 6500495 w 7865745"/>
              <a:gd name="connsiteY88" fmla="*/ 39934 h 1254689"/>
              <a:gd name="connisteX89" fmla="*/ 6571615 w 7865745"/>
              <a:gd name="connsiteY89" fmla="*/ 48189 h 1254689"/>
              <a:gd name="connisteX90" fmla="*/ 6643370 w 7865745"/>
              <a:gd name="connsiteY90" fmla="*/ 55809 h 1254689"/>
              <a:gd name="connisteX91" fmla="*/ 6714490 w 7865745"/>
              <a:gd name="connsiteY91" fmla="*/ 71684 h 1254689"/>
              <a:gd name="connisteX92" fmla="*/ 6778625 w 7865745"/>
              <a:gd name="connsiteY92" fmla="*/ 79939 h 1254689"/>
              <a:gd name="connisteX93" fmla="*/ 6849745 w 7865745"/>
              <a:gd name="connsiteY93" fmla="*/ 95814 h 1254689"/>
              <a:gd name="connisteX94" fmla="*/ 6921500 w 7865745"/>
              <a:gd name="connsiteY94" fmla="*/ 111689 h 1254689"/>
              <a:gd name="connisteX95" fmla="*/ 6992620 w 7865745"/>
              <a:gd name="connsiteY95" fmla="*/ 127564 h 1254689"/>
              <a:gd name="connisteX96" fmla="*/ 7071995 w 7865745"/>
              <a:gd name="connsiteY96" fmla="*/ 143439 h 1254689"/>
              <a:gd name="connisteX97" fmla="*/ 7143750 w 7865745"/>
              <a:gd name="connsiteY97" fmla="*/ 166934 h 1254689"/>
              <a:gd name="connisteX98" fmla="*/ 7214870 w 7865745"/>
              <a:gd name="connsiteY98" fmla="*/ 175189 h 1254689"/>
              <a:gd name="connisteX99" fmla="*/ 7286625 w 7865745"/>
              <a:gd name="connsiteY99" fmla="*/ 198684 h 1254689"/>
              <a:gd name="connisteX100" fmla="*/ 7357745 w 7865745"/>
              <a:gd name="connsiteY100" fmla="*/ 222814 h 1254689"/>
              <a:gd name="connisteX101" fmla="*/ 7429500 w 7865745"/>
              <a:gd name="connsiteY101" fmla="*/ 238689 h 1254689"/>
              <a:gd name="connisteX102" fmla="*/ 7500620 w 7865745"/>
              <a:gd name="connsiteY102" fmla="*/ 262184 h 1254689"/>
              <a:gd name="connisteX103" fmla="*/ 7572375 w 7865745"/>
              <a:gd name="connsiteY103" fmla="*/ 270439 h 1254689"/>
              <a:gd name="connisteX104" fmla="*/ 7643495 w 7865745"/>
              <a:gd name="connsiteY104" fmla="*/ 301554 h 1254689"/>
              <a:gd name="connisteX105" fmla="*/ 7722870 w 7865745"/>
              <a:gd name="connsiteY105" fmla="*/ 325684 h 1254689"/>
              <a:gd name="connisteX106" fmla="*/ 7794625 w 7865745"/>
              <a:gd name="connsiteY106" fmla="*/ 357434 h 1254689"/>
              <a:gd name="connisteX107" fmla="*/ 7865745 w 7865745"/>
              <a:gd name="connsiteY107" fmla="*/ 373309 h 125468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</a:cxnLst>
            <a:rect l="l" t="t" r="r" b="b"/>
            <a:pathLst>
              <a:path w="7865745" h="1254689">
                <a:moveTo>
                  <a:pt x="0" y="1254689"/>
                </a:moveTo>
                <a:cubicBezTo>
                  <a:pt x="11430" y="1241989"/>
                  <a:pt x="40005" y="1211509"/>
                  <a:pt x="63500" y="1182934"/>
                </a:cubicBezTo>
                <a:cubicBezTo>
                  <a:pt x="86995" y="1154359"/>
                  <a:pt x="95250" y="1140389"/>
                  <a:pt x="118745" y="1111814"/>
                </a:cubicBezTo>
                <a:cubicBezTo>
                  <a:pt x="142240" y="1083239"/>
                  <a:pt x="160020" y="1068634"/>
                  <a:pt x="182245" y="1040059"/>
                </a:cubicBezTo>
                <a:cubicBezTo>
                  <a:pt x="204470" y="1011484"/>
                  <a:pt x="209550" y="996244"/>
                  <a:pt x="229870" y="968939"/>
                </a:cubicBezTo>
                <a:cubicBezTo>
                  <a:pt x="250190" y="941634"/>
                  <a:pt x="259715" y="930204"/>
                  <a:pt x="285115" y="904804"/>
                </a:cubicBezTo>
                <a:cubicBezTo>
                  <a:pt x="310515" y="879404"/>
                  <a:pt x="326390" y="866704"/>
                  <a:pt x="356870" y="841304"/>
                </a:cubicBezTo>
                <a:cubicBezTo>
                  <a:pt x="387350" y="815904"/>
                  <a:pt x="406400" y="801299"/>
                  <a:pt x="436245" y="777804"/>
                </a:cubicBezTo>
                <a:cubicBezTo>
                  <a:pt x="466090" y="754309"/>
                  <a:pt x="478790" y="744784"/>
                  <a:pt x="507365" y="722559"/>
                </a:cubicBezTo>
                <a:cubicBezTo>
                  <a:pt x="535940" y="700334"/>
                  <a:pt x="550545" y="684459"/>
                  <a:pt x="579120" y="666679"/>
                </a:cubicBezTo>
                <a:cubicBezTo>
                  <a:pt x="607695" y="648899"/>
                  <a:pt x="621665" y="648899"/>
                  <a:pt x="650240" y="634929"/>
                </a:cubicBezTo>
                <a:cubicBezTo>
                  <a:pt x="678815" y="620959"/>
                  <a:pt x="693420" y="608259"/>
                  <a:pt x="721995" y="595559"/>
                </a:cubicBezTo>
                <a:cubicBezTo>
                  <a:pt x="750570" y="582859"/>
                  <a:pt x="764540" y="580954"/>
                  <a:pt x="793115" y="571429"/>
                </a:cubicBezTo>
                <a:cubicBezTo>
                  <a:pt x="821690" y="561904"/>
                  <a:pt x="836295" y="557459"/>
                  <a:pt x="864870" y="547934"/>
                </a:cubicBezTo>
                <a:cubicBezTo>
                  <a:pt x="893445" y="538409"/>
                  <a:pt x="907415" y="532059"/>
                  <a:pt x="935990" y="523804"/>
                </a:cubicBezTo>
                <a:cubicBezTo>
                  <a:pt x="964565" y="515549"/>
                  <a:pt x="977265" y="517454"/>
                  <a:pt x="1007745" y="507929"/>
                </a:cubicBezTo>
                <a:cubicBezTo>
                  <a:pt x="1038225" y="498404"/>
                  <a:pt x="1055370" y="485704"/>
                  <a:pt x="1087120" y="476179"/>
                </a:cubicBezTo>
                <a:cubicBezTo>
                  <a:pt x="1118870" y="466654"/>
                  <a:pt x="1136650" y="467924"/>
                  <a:pt x="1166495" y="460304"/>
                </a:cubicBezTo>
                <a:cubicBezTo>
                  <a:pt x="1196340" y="452684"/>
                  <a:pt x="1209040" y="444429"/>
                  <a:pt x="1237615" y="436809"/>
                </a:cubicBezTo>
                <a:cubicBezTo>
                  <a:pt x="1266190" y="429189"/>
                  <a:pt x="1280795" y="426014"/>
                  <a:pt x="1309370" y="420934"/>
                </a:cubicBezTo>
                <a:cubicBezTo>
                  <a:pt x="1337945" y="415854"/>
                  <a:pt x="1351915" y="415854"/>
                  <a:pt x="1380490" y="412679"/>
                </a:cubicBezTo>
                <a:cubicBezTo>
                  <a:pt x="1409065" y="409504"/>
                  <a:pt x="1421765" y="411409"/>
                  <a:pt x="1452245" y="405059"/>
                </a:cubicBezTo>
                <a:cubicBezTo>
                  <a:pt x="1482725" y="398709"/>
                  <a:pt x="1501140" y="390454"/>
                  <a:pt x="1531620" y="380929"/>
                </a:cubicBezTo>
                <a:cubicBezTo>
                  <a:pt x="1562100" y="371404"/>
                  <a:pt x="1572895" y="365054"/>
                  <a:pt x="1603375" y="357434"/>
                </a:cubicBezTo>
                <a:cubicBezTo>
                  <a:pt x="1633855" y="349814"/>
                  <a:pt x="1651000" y="349814"/>
                  <a:pt x="1682750" y="341559"/>
                </a:cubicBezTo>
                <a:cubicBezTo>
                  <a:pt x="1714500" y="333304"/>
                  <a:pt x="1732280" y="323779"/>
                  <a:pt x="1762125" y="317429"/>
                </a:cubicBezTo>
                <a:cubicBezTo>
                  <a:pt x="1791970" y="311079"/>
                  <a:pt x="1803400" y="314254"/>
                  <a:pt x="1833245" y="309809"/>
                </a:cubicBezTo>
                <a:cubicBezTo>
                  <a:pt x="1863090" y="305364"/>
                  <a:pt x="1882140" y="298379"/>
                  <a:pt x="1912620" y="293934"/>
                </a:cubicBezTo>
                <a:cubicBezTo>
                  <a:pt x="1943100" y="289489"/>
                  <a:pt x="1955800" y="289489"/>
                  <a:pt x="1984375" y="286314"/>
                </a:cubicBezTo>
                <a:cubicBezTo>
                  <a:pt x="2012950" y="283139"/>
                  <a:pt x="2026920" y="281234"/>
                  <a:pt x="2055495" y="278059"/>
                </a:cubicBezTo>
                <a:cubicBezTo>
                  <a:pt x="2084070" y="274884"/>
                  <a:pt x="2096770" y="278059"/>
                  <a:pt x="2127250" y="270439"/>
                </a:cubicBezTo>
                <a:cubicBezTo>
                  <a:pt x="2157730" y="262819"/>
                  <a:pt x="2174875" y="246944"/>
                  <a:pt x="2206625" y="238689"/>
                </a:cubicBezTo>
                <a:cubicBezTo>
                  <a:pt x="2238375" y="230434"/>
                  <a:pt x="2252980" y="233609"/>
                  <a:pt x="2286000" y="230434"/>
                </a:cubicBezTo>
                <a:cubicBezTo>
                  <a:pt x="2319020" y="227259"/>
                  <a:pt x="2338070" y="230434"/>
                  <a:pt x="2372995" y="222814"/>
                </a:cubicBezTo>
                <a:cubicBezTo>
                  <a:pt x="2407920" y="215194"/>
                  <a:pt x="2428875" y="199319"/>
                  <a:pt x="2460625" y="191064"/>
                </a:cubicBezTo>
                <a:cubicBezTo>
                  <a:pt x="2492375" y="182809"/>
                  <a:pt x="2503170" y="185984"/>
                  <a:pt x="2531745" y="182809"/>
                </a:cubicBezTo>
                <a:cubicBezTo>
                  <a:pt x="2560320" y="179634"/>
                  <a:pt x="2574925" y="178364"/>
                  <a:pt x="2603500" y="175189"/>
                </a:cubicBezTo>
                <a:cubicBezTo>
                  <a:pt x="2632075" y="172014"/>
                  <a:pt x="2646045" y="170109"/>
                  <a:pt x="2674620" y="166934"/>
                </a:cubicBezTo>
                <a:cubicBezTo>
                  <a:pt x="2703195" y="163759"/>
                  <a:pt x="2714625" y="163759"/>
                  <a:pt x="2746375" y="159314"/>
                </a:cubicBezTo>
                <a:cubicBezTo>
                  <a:pt x="2778125" y="154869"/>
                  <a:pt x="2801620" y="148519"/>
                  <a:pt x="2833370" y="143439"/>
                </a:cubicBezTo>
                <a:cubicBezTo>
                  <a:pt x="2865120" y="138359"/>
                  <a:pt x="2873375" y="138359"/>
                  <a:pt x="2905125" y="135184"/>
                </a:cubicBezTo>
                <a:cubicBezTo>
                  <a:pt x="2936875" y="132009"/>
                  <a:pt x="2960370" y="130739"/>
                  <a:pt x="2992120" y="127564"/>
                </a:cubicBezTo>
                <a:cubicBezTo>
                  <a:pt x="3023870" y="124389"/>
                  <a:pt x="3035300" y="122484"/>
                  <a:pt x="3063875" y="119309"/>
                </a:cubicBezTo>
                <a:cubicBezTo>
                  <a:pt x="3092450" y="116134"/>
                  <a:pt x="3106420" y="114864"/>
                  <a:pt x="3134995" y="111689"/>
                </a:cubicBezTo>
                <a:cubicBezTo>
                  <a:pt x="3163570" y="108514"/>
                  <a:pt x="3176270" y="106609"/>
                  <a:pt x="3206750" y="103434"/>
                </a:cubicBezTo>
                <a:cubicBezTo>
                  <a:pt x="3237230" y="100259"/>
                  <a:pt x="3253105" y="100259"/>
                  <a:pt x="3286125" y="95814"/>
                </a:cubicBezTo>
                <a:cubicBezTo>
                  <a:pt x="3319145" y="91369"/>
                  <a:pt x="3341370" y="85019"/>
                  <a:pt x="3373120" y="79939"/>
                </a:cubicBezTo>
                <a:cubicBezTo>
                  <a:pt x="3404870" y="74859"/>
                  <a:pt x="3416300" y="74859"/>
                  <a:pt x="3444875" y="71684"/>
                </a:cubicBezTo>
                <a:cubicBezTo>
                  <a:pt x="3473450" y="68509"/>
                  <a:pt x="3487420" y="65334"/>
                  <a:pt x="3515995" y="64064"/>
                </a:cubicBezTo>
                <a:cubicBezTo>
                  <a:pt x="3544570" y="62794"/>
                  <a:pt x="3556000" y="64064"/>
                  <a:pt x="3587750" y="64064"/>
                </a:cubicBezTo>
                <a:cubicBezTo>
                  <a:pt x="3619500" y="64064"/>
                  <a:pt x="3642995" y="65969"/>
                  <a:pt x="3674745" y="64064"/>
                </a:cubicBezTo>
                <a:cubicBezTo>
                  <a:pt x="3706495" y="62159"/>
                  <a:pt x="3717925" y="57714"/>
                  <a:pt x="3746500" y="55809"/>
                </a:cubicBezTo>
                <a:cubicBezTo>
                  <a:pt x="3775075" y="53904"/>
                  <a:pt x="3789045" y="57079"/>
                  <a:pt x="3817620" y="55809"/>
                </a:cubicBezTo>
                <a:cubicBezTo>
                  <a:pt x="3846195" y="54539"/>
                  <a:pt x="3857625" y="49459"/>
                  <a:pt x="3889375" y="48189"/>
                </a:cubicBezTo>
                <a:cubicBezTo>
                  <a:pt x="3921125" y="46919"/>
                  <a:pt x="3944620" y="50094"/>
                  <a:pt x="3976370" y="48189"/>
                </a:cubicBezTo>
                <a:cubicBezTo>
                  <a:pt x="4008120" y="46284"/>
                  <a:pt x="4016375" y="41839"/>
                  <a:pt x="4048125" y="39934"/>
                </a:cubicBezTo>
                <a:cubicBezTo>
                  <a:pt x="4079875" y="38029"/>
                  <a:pt x="4103370" y="39934"/>
                  <a:pt x="4135120" y="39934"/>
                </a:cubicBezTo>
                <a:cubicBezTo>
                  <a:pt x="4166870" y="39934"/>
                  <a:pt x="4177665" y="39934"/>
                  <a:pt x="4206240" y="39934"/>
                </a:cubicBezTo>
                <a:cubicBezTo>
                  <a:pt x="4234815" y="39934"/>
                  <a:pt x="4249420" y="39934"/>
                  <a:pt x="4277995" y="39934"/>
                </a:cubicBezTo>
                <a:cubicBezTo>
                  <a:pt x="4306570" y="39934"/>
                  <a:pt x="4320540" y="41204"/>
                  <a:pt x="4349115" y="39934"/>
                </a:cubicBezTo>
                <a:cubicBezTo>
                  <a:pt x="4377690" y="38664"/>
                  <a:pt x="4392295" y="33584"/>
                  <a:pt x="4420870" y="32314"/>
                </a:cubicBezTo>
                <a:cubicBezTo>
                  <a:pt x="4449445" y="31044"/>
                  <a:pt x="4462145" y="32314"/>
                  <a:pt x="4491990" y="32314"/>
                </a:cubicBezTo>
                <a:cubicBezTo>
                  <a:pt x="4521835" y="32314"/>
                  <a:pt x="4539615" y="35489"/>
                  <a:pt x="4571365" y="32314"/>
                </a:cubicBezTo>
                <a:cubicBezTo>
                  <a:pt x="4603115" y="29139"/>
                  <a:pt x="4617085" y="19614"/>
                  <a:pt x="4650740" y="16439"/>
                </a:cubicBezTo>
                <a:cubicBezTo>
                  <a:pt x="4684395" y="13264"/>
                  <a:pt x="4704715" y="16439"/>
                  <a:pt x="4738370" y="16439"/>
                </a:cubicBezTo>
                <a:cubicBezTo>
                  <a:pt x="4772025" y="16439"/>
                  <a:pt x="4787900" y="18344"/>
                  <a:pt x="4817745" y="16439"/>
                </a:cubicBezTo>
                <a:cubicBezTo>
                  <a:pt x="4847590" y="14534"/>
                  <a:pt x="4860290" y="10089"/>
                  <a:pt x="4888865" y="8184"/>
                </a:cubicBezTo>
                <a:cubicBezTo>
                  <a:pt x="4917440" y="6279"/>
                  <a:pt x="4930140" y="8184"/>
                  <a:pt x="4960620" y="8184"/>
                </a:cubicBezTo>
                <a:cubicBezTo>
                  <a:pt x="4991100" y="8184"/>
                  <a:pt x="5010150" y="8184"/>
                  <a:pt x="5039995" y="8184"/>
                </a:cubicBezTo>
                <a:cubicBezTo>
                  <a:pt x="5069840" y="8184"/>
                  <a:pt x="5082540" y="8184"/>
                  <a:pt x="5111115" y="8184"/>
                </a:cubicBezTo>
                <a:cubicBezTo>
                  <a:pt x="5139690" y="8184"/>
                  <a:pt x="5152390" y="8184"/>
                  <a:pt x="5182870" y="8184"/>
                </a:cubicBezTo>
                <a:cubicBezTo>
                  <a:pt x="5213350" y="8184"/>
                  <a:pt x="5232400" y="9454"/>
                  <a:pt x="5262245" y="8184"/>
                </a:cubicBezTo>
                <a:cubicBezTo>
                  <a:pt x="5292090" y="6914"/>
                  <a:pt x="5304790" y="1834"/>
                  <a:pt x="5333365" y="564"/>
                </a:cubicBezTo>
                <a:cubicBezTo>
                  <a:pt x="5361940" y="-706"/>
                  <a:pt x="5376545" y="564"/>
                  <a:pt x="5405120" y="564"/>
                </a:cubicBezTo>
                <a:cubicBezTo>
                  <a:pt x="5433695" y="564"/>
                  <a:pt x="5447665" y="564"/>
                  <a:pt x="5476240" y="564"/>
                </a:cubicBezTo>
                <a:cubicBezTo>
                  <a:pt x="5504815" y="564"/>
                  <a:pt x="5517515" y="564"/>
                  <a:pt x="5547995" y="564"/>
                </a:cubicBezTo>
                <a:cubicBezTo>
                  <a:pt x="5578475" y="564"/>
                  <a:pt x="5597525" y="564"/>
                  <a:pt x="5627370" y="564"/>
                </a:cubicBezTo>
                <a:cubicBezTo>
                  <a:pt x="5657215" y="564"/>
                  <a:pt x="5668645" y="564"/>
                  <a:pt x="5698490" y="564"/>
                </a:cubicBezTo>
                <a:cubicBezTo>
                  <a:pt x="5728335" y="564"/>
                  <a:pt x="5747385" y="564"/>
                  <a:pt x="5777865" y="564"/>
                </a:cubicBezTo>
                <a:cubicBezTo>
                  <a:pt x="5808345" y="564"/>
                  <a:pt x="5821045" y="564"/>
                  <a:pt x="5849620" y="564"/>
                </a:cubicBezTo>
                <a:cubicBezTo>
                  <a:pt x="5878195" y="564"/>
                  <a:pt x="5892165" y="-706"/>
                  <a:pt x="5920740" y="564"/>
                </a:cubicBezTo>
                <a:cubicBezTo>
                  <a:pt x="5949315" y="1834"/>
                  <a:pt x="5963920" y="6914"/>
                  <a:pt x="5992495" y="8184"/>
                </a:cubicBezTo>
                <a:cubicBezTo>
                  <a:pt x="6021070" y="9454"/>
                  <a:pt x="6035040" y="8184"/>
                  <a:pt x="6063615" y="8184"/>
                </a:cubicBezTo>
                <a:cubicBezTo>
                  <a:pt x="6092190" y="8184"/>
                  <a:pt x="6106795" y="5009"/>
                  <a:pt x="6135370" y="8184"/>
                </a:cubicBezTo>
                <a:cubicBezTo>
                  <a:pt x="6163945" y="11359"/>
                  <a:pt x="6176645" y="20884"/>
                  <a:pt x="6206490" y="24059"/>
                </a:cubicBezTo>
                <a:cubicBezTo>
                  <a:pt x="6236335" y="27234"/>
                  <a:pt x="6255385" y="24059"/>
                  <a:pt x="6285865" y="24059"/>
                </a:cubicBezTo>
                <a:cubicBezTo>
                  <a:pt x="6316345" y="24059"/>
                  <a:pt x="6329045" y="22154"/>
                  <a:pt x="6357620" y="24059"/>
                </a:cubicBezTo>
                <a:cubicBezTo>
                  <a:pt x="6386195" y="25964"/>
                  <a:pt x="6400165" y="29139"/>
                  <a:pt x="6428740" y="32314"/>
                </a:cubicBezTo>
                <a:cubicBezTo>
                  <a:pt x="6457315" y="35489"/>
                  <a:pt x="6471920" y="36759"/>
                  <a:pt x="6500495" y="39934"/>
                </a:cubicBezTo>
                <a:cubicBezTo>
                  <a:pt x="6529070" y="43109"/>
                  <a:pt x="6543040" y="45014"/>
                  <a:pt x="6571615" y="48189"/>
                </a:cubicBezTo>
                <a:cubicBezTo>
                  <a:pt x="6600190" y="51364"/>
                  <a:pt x="6614795" y="51364"/>
                  <a:pt x="6643370" y="55809"/>
                </a:cubicBezTo>
                <a:cubicBezTo>
                  <a:pt x="6671945" y="60254"/>
                  <a:pt x="6687185" y="66604"/>
                  <a:pt x="6714490" y="71684"/>
                </a:cubicBezTo>
                <a:cubicBezTo>
                  <a:pt x="6741795" y="76764"/>
                  <a:pt x="6751320" y="74859"/>
                  <a:pt x="6778625" y="79939"/>
                </a:cubicBezTo>
                <a:cubicBezTo>
                  <a:pt x="6805930" y="85019"/>
                  <a:pt x="6821170" y="89464"/>
                  <a:pt x="6849745" y="95814"/>
                </a:cubicBezTo>
                <a:cubicBezTo>
                  <a:pt x="6878320" y="102164"/>
                  <a:pt x="6892925" y="105339"/>
                  <a:pt x="6921500" y="111689"/>
                </a:cubicBezTo>
                <a:cubicBezTo>
                  <a:pt x="6950075" y="118039"/>
                  <a:pt x="6962775" y="121214"/>
                  <a:pt x="6992620" y="127564"/>
                </a:cubicBezTo>
                <a:cubicBezTo>
                  <a:pt x="7022465" y="133914"/>
                  <a:pt x="7041515" y="135819"/>
                  <a:pt x="7071995" y="143439"/>
                </a:cubicBezTo>
                <a:cubicBezTo>
                  <a:pt x="7102475" y="151059"/>
                  <a:pt x="7115175" y="160584"/>
                  <a:pt x="7143750" y="166934"/>
                </a:cubicBezTo>
                <a:cubicBezTo>
                  <a:pt x="7172325" y="173284"/>
                  <a:pt x="7186295" y="168839"/>
                  <a:pt x="7214870" y="175189"/>
                </a:cubicBezTo>
                <a:cubicBezTo>
                  <a:pt x="7243445" y="181539"/>
                  <a:pt x="7258050" y="189159"/>
                  <a:pt x="7286625" y="198684"/>
                </a:cubicBezTo>
                <a:cubicBezTo>
                  <a:pt x="7315200" y="208209"/>
                  <a:pt x="7329170" y="214559"/>
                  <a:pt x="7357745" y="222814"/>
                </a:cubicBezTo>
                <a:cubicBezTo>
                  <a:pt x="7386320" y="231069"/>
                  <a:pt x="7400925" y="231069"/>
                  <a:pt x="7429500" y="238689"/>
                </a:cubicBezTo>
                <a:cubicBezTo>
                  <a:pt x="7458075" y="246309"/>
                  <a:pt x="7472045" y="255834"/>
                  <a:pt x="7500620" y="262184"/>
                </a:cubicBezTo>
                <a:cubicBezTo>
                  <a:pt x="7529195" y="268534"/>
                  <a:pt x="7543800" y="262819"/>
                  <a:pt x="7572375" y="270439"/>
                </a:cubicBezTo>
                <a:cubicBezTo>
                  <a:pt x="7600950" y="278059"/>
                  <a:pt x="7613650" y="290759"/>
                  <a:pt x="7643495" y="301554"/>
                </a:cubicBezTo>
                <a:cubicBezTo>
                  <a:pt x="7673340" y="312349"/>
                  <a:pt x="7692390" y="314254"/>
                  <a:pt x="7722870" y="325684"/>
                </a:cubicBezTo>
                <a:cubicBezTo>
                  <a:pt x="7753350" y="337114"/>
                  <a:pt x="7766050" y="347909"/>
                  <a:pt x="7794625" y="357434"/>
                </a:cubicBezTo>
                <a:cubicBezTo>
                  <a:pt x="7823200" y="366959"/>
                  <a:pt x="7853045" y="370769"/>
                  <a:pt x="7865745" y="3733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9377680" y="666750"/>
            <a:ext cx="286385" cy="427990"/>
          </a:xfrm>
          <a:custGeom>
            <a:avLst/>
            <a:gdLst>
              <a:gd name="connisteX0" fmla="*/ 127000 w 286539"/>
              <a:gd name="connsiteY0" fmla="*/ 0 h 427990"/>
              <a:gd name="connisteX1" fmla="*/ 150495 w 286539"/>
              <a:gd name="connsiteY1" fmla="*/ 79375 h 427990"/>
              <a:gd name="connisteX2" fmla="*/ 182245 w 286539"/>
              <a:gd name="connsiteY2" fmla="*/ 150495 h 427990"/>
              <a:gd name="connisteX3" fmla="*/ 222250 w 286539"/>
              <a:gd name="connsiteY3" fmla="*/ 221615 h 427990"/>
              <a:gd name="connisteX4" fmla="*/ 245745 w 286539"/>
              <a:gd name="connsiteY4" fmla="*/ 293370 h 427990"/>
              <a:gd name="connisteX5" fmla="*/ 285750 w 286539"/>
              <a:gd name="connsiteY5" fmla="*/ 364490 h 427990"/>
              <a:gd name="connisteX6" fmla="*/ 213995 w 286539"/>
              <a:gd name="connsiteY6" fmla="*/ 380365 h 427990"/>
              <a:gd name="connisteX7" fmla="*/ 142875 w 286539"/>
              <a:gd name="connsiteY7" fmla="*/ 404495 h 427990"/>
              <a:gd name="connisteX8" fmla="*/ 71120 w 286539"/>
              <a:gd name="connsiteY8" fmla="*/ 412115 h 427990"/>
              <a:gd name="connisteX9" fmla="*/ 0 w 286539"/>
              <a:gd name="connsiteY9" fmla="*/ 427990 h 4279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86540" h="427990">
                <a:moveTo>
                  <a:pt x="127000" y="0"/>
                </a:moveTo>
                <a:cubicBezTo>
                  <a:pt x="130810" y="14605"/>
                  <a:pt x="139700" y="49530"/>
                  <a:pt x="150495" y="79375"/>
                </a:cubicBezTo>
                <a:cubicBezTo>
                  <a:pt x="161290" y="109220"/>
                  <a:pt x="167640" y="121920"/>
                  <a:pt x="182245" y="150495"/>
                </a:cubicBezTo>
                <a:cubicBezTo>
                  <a:pt x="196850" y="179070"/>
                  <a:pt x="209550" y="193040"/>
                  <a:pt x="222250" y="221615"/>
                </a:cubicBezTo>
                <a:cubicBezTo>
                  <a:pt x="234950" y="250190"/>
                  <a:pt x="233045" y="264795"/>
                  <a:pt x="245745" y="293370"/>
                </a:cubicBezTo>
                <a:cubicBezTo>
                  <a:pt x="258445" y="321945"/>
                  <a:pt x="292100" y="347345"/>
                  <a:pt x="285750" y="364490"/>
                </a:cubicBezTo>
                <a:cubicBezTo>
                  <a:pt x="279400" y="381635"/>
                  <a:pt x="242570" y="372110"/>
                  <a:pt x="213995" y="380365"/>
                </a:cubicBezTo>
                <a:cubicBezTo>
                  <a:pt x="185420" y="388620"/>
                  <a:pt x="171450" y="398145"/>
                  <a:pt x="142875" y="404495"/>
                </a:cubicBezTo>
                <a:cubicBezTo>
                  <a:pt x="114300" y="410845"/>
                  <a:pt x="99695" y="407670"/>
                  <a:pt x="71120" y="412115"/>
                </a:cubicBezTo>
                <a:cubicBezTo>
                  <a:pt x="42545" y="416560"/>
                  <a:pt x="12700" y="424815"/>
                  <a:pt x="0" y="4279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81675" y="2629535"/>
            <a:ext cx="2005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peerfd = </a:t>
            </a:r>
            <a:r>
              <a:rPr lang="en-US" altLang="zh-CN">
                <a:solidFill>
                  <a:schemeClr val="tx1"/>
                </a:solidFill>
              </a:rPr>
              <a:t>accept()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1805" y="463550"/>
            <a:ext cx="2273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执行任务：</a:t>
            </a:r>
            <a:r>
              <a:rPr lang="en-US" altLang="zh-CN" b="1">
                <a:solidFill>
                  <a:srgbClr val="FF0000"/>
                </a:solidFill>
              </a:rPr>
              <a:t>send</a:t>
            </a:r>
            <a:r>
              <a:rPr lang="zh-CN" altLang="en-US" b="1">
                <a:solidFill>
                  <a:srgbClr val="FF0000"/>
                </a:solidFill>
              </a:rPr>
              <a:t>文件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13700" y="5130165"/>
            <a:ext cx="3154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父进程接收新连接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子进程去执行文件传输的任务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41700" y="22352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管道通信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47395" y="63741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41855" y="6304915"/>
            <a:ext cx="7760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在客户端请求到来之前，我们先请几个工人，</a:t>
            </a:r>
            <a:r>
              <a:rPr lang="zh-CN" altLang="en-US">
                <a:solidFill>
                  <a:srgbClr val="FF0000"/>
                </a:solidFill>
              </a:rPr>
              <a:t>每一个工人服务多个客户端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88355" y="5381625"/>
            <a:ext cx="1183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老板</a:t>
            </a:r>
            <a:r>
              <a:rPr lang="en-US" altLang="zh-CN"/>
              <a:t>/</a:t>
            </a:r>
            <a:r>
              <a:rPr lang="zh-CN" altLang="en-US"/>
              <a:t>销售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6" name="墨迹 25"/>
              <p14:cNvContentPartPr/>
              <p14:nvPr/>
            </p14:nvContentPartPr>
            <p14:xfrm>
              <a:off x="8123555" y="1964055"/>
              <a:ext cx="13970" cy="298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"/>
            </p:blipFill>
            <p:spPr>
              <a:xfrm>
                <a:off x="8123555" y="1964055"/>
                <a:ext cx="1397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7" name="墨迹 26"/>
              <p14:cNvContentPartPr/>
              <p14:nvPr/>
            </p14:nvContentPartPr>
            <p14:xfrm>
              <a:off x="3259455" y="2057400"/>
              <a:ext cx="285750" cy="20129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"/>
            </p:blipFill>
            <p:spPr>
              <a:xfrm>
                <a:off x="3259455" y="2057400"/>
                <a:ext cx="285750" cy="201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8" name="墨迹 27"/>
              <p14:cNvContentPartPr/>
              <p14:nvPr/>
            </p14:nvContentPartPr>
            <p14:xfrm>
              <a:off x="5469890" y="166370"/>
              <a:ext cx="231140" cy="31623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6"/>
            </p:blipFill>
            <p:spPr>
              <a:xfrm>
                <a:off x="5469890" y="166370"/>
                <a:ext cx="231140" cy="31623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650" y="283845"/>
            <a:ext cx="10515600" cy="1325563"/>
          </a:xfrm>
        </p:spPr>
        <p:txBody>
          <a:bodyPr/>
          <a:p>
            <a:r>
              <a:rPr lang="zh-CN" altLang="en-US"/>
              <a:t>循环发送数据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882650" y="2679700"/>
          <a:ext cx="105156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38125" y="5048885"/>
            <a:ext cx="650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38880" y="3429000"/>
            <a:ext cx="25400" cy="483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487420" y="4130675"/>
            <a:ext cx="638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pbuf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92505" y="236728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9" name="右中括号 8"/>
          <p:cNvSpPr/>
          <p:nvPr/>
        </p:nvSpPr>
        <p:spPr>
          <a:xfrm rot="5400000">
            <a:off x="2124710" y="1917065"/>
            <a:ext cx="104140" cy="2574925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96085" y="3348990"/>
            <a:ext cx="450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ret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43230" y="4351655"/>
            <a:ext cx="10958830" cy="6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4635" y="1625600"/>
            <a:ext cx="120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用户态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96865" y="855980"/>
            <a:ext cx="3399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发送确定字节的长度</a:t>
            </a:r>
            <a:r>
              <a:rPr lang="en-US" altLang="zh-CN"/>
              <a:t> sendn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循环接收和发送数据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2228850"/>
            <a:ext cx="5637530" cy="2961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55" y="1997710"/>
            <a:ext cx="4895215" cy="36379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客户端断开连接</a:t>
            </a:r>
            <a:r>
              <a:rPr lang="en-US" altLang="zh-CN"/>
              <a:t>   ---</a:t>
            </a:r>
            <a:r>
              <a:rPr lang="en-US" altLang="zh-CN">
                <a:solidFill>
                  <a:srgbClr val="FF0000"/>
                </a:solidFill>
              </a:rPr>
              <a:t> SIGPIPE</a:t>
            </a:r>
            <a:r>
              <a:rPr lang="zh-CN" altLang="en-US"/>
              <a:t>信号的处理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748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现象：</a:t>
            </a:r>
            <a:r>
              <a:rPr lang="zh-CN" altLang="en-US" sz="2000" b="1">
                <a:solidFill>
                  <a:srgbClr val="FF0000"/>
                </a:solidFill>
              </a:rPr>
              <a:t>客户端断开连接时，导致服务器中的某一个子进程挂掉了</a:t>
            </a:r>
            <a:r>
              <a:rPr lang="zh-CN" altLang="en-US" sz="2000"/>
              <a:t>，变成了僵尸进程，导致父子进程通信的管道被关闭了。而</a:t>
            </a:r>
            <a:r>
              <a:rPr lang="zh-CN" altLang="en-US" sz="2000">
                <a:solidFill>
                  <a:srgbClr val="FF0000"/>
                </a:solidFill>
              </a:rPr>
              <a:t>父进程一直监听该管道</a:t>
            </a:r>
            <a:r>
              <a:rPr lang="zh-CN" altLang="en-US" sz="2000"/>
              <a:t>，因此</a:t>
            </a:r>
            <a:r>
              <a:rPr lang="en-US" altLang="zh-CN" sz="2000"/>
              <a:t>epoll_wait</a:t>
            </a:r>
            <a:r>
              <a:rPr lang="zh-CN" altLang="en-US" sz="2000"/>
              <a:t>不断返回，才有了服务器疯狂打印的情况出现。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5126355"/>
            <a:ext cx="10387330" cy="1371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329940"/>
            <a:ext cx="3376930" cy="1266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21155" y="2961640"/>
            <a:ext cx="1686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r>
              <a:rPr lang="zh-CN" altLang="en-US">
                <a:solidFill>
                  <a:srgbClr val="FF0000"/>
                </a:solidFill>
              </a:rPr>
              <a:t>疯狂打印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080" y="3201035"/>
            <a:ext cx="3729355" cy="15481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33740" y="2858135"/>
            <a:ext cx="704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  <a:sym typeface="+mn-ea"/>
              </a:rPr>
              <a:t>SIGPIPE</a:t>
            </a:r>
            <a:r>
              <a:rPr lang="zh-CN" altLang="en-US">
                <a:sym typeface="+mn-ea"/>
              </a:rPr>
              <a:t>信号的处理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2465" y="2478405"/>
            <a:ext cx="3667125" cy="695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5040" y="1939925"/>
            <a:ext cx="2600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server</a:t>
            </a:r>
            <a:r>
              <a:rPr lang="zh-CN" altLang="en-US">
                <a:solidFill>
                  <a:srgbClr val="FF0000"/>
                </a:solidFill>
              </a:rPr>
              <a:t>端先忽略掉该信号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3903980"/>
            <a:ext cx="6515100" cy="2519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8385" y="3421380"/>
            <a:ext cx="4307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发送文件时，要对</a:t>
            </a:r>
            <a:r>
              <a:rPr lang="en-US" altLang="zh-CN">
                <a:solidFill>
                  <a:srgbClr val="FF0000"/>
                </a:solidFill>
              </a:rPr>
              <a:t>send</a:t>
            </a:r>
            <a:r>
              <a:rPr lang="zh-CN" altLang="en-US">
                <a:solidFill>
                  <a:srgbClr val="FF0000"/>
                </a:solidFill>
              </a:rPr>
              <a:t>的返回值进行判断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20" y="2308225"/>
            <a:ext cx="4648200" cy="1714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07120" y="1815465"/>
            <a:ext cx="1390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client</a:t>
            </a:r>
            <a:r>
              <a:rPr lang="zh-CN" altLang="en-US">
                <a:solidFill>
                  <a:srgbClr val="FF0000"/>
                </a:solidFill>
              </a:rPr>
              <a:t>客户端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下箭头 12"/>
          <p:cNvSpPr/>
          <p:nvPr/>
        </p:nvSpPr>
        <p:spPr>
          <a:xfrm>
            <a:off x="2480310" y="3284220"/>
            <a:ext cx="332740" cy="6089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四、文件传输</a:t>
            </a:r>
            <a:r>
              <a:rPr lang="en-US" altLang="zh-CN" dirty="0">
                <a:sym typeface="+mn-ea"/>
              </a:rPr>
              <a:t> -- </a:t>
            </a:r>
            <a:r>
              <a:rPr lang="zh-CN" altLang="en-US" dirty="0">
                <a:sym typeface="+mn-ea"/>
              </a:rPr>
              <a:t>打印进度条</a:t>
            </a:r>
            <a:endParaRPr lang="zh-CN" altLang="en-US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90115" y="1604010"/>
            <a:ext cx="808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server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64040" y="1939925"/>
            <a:ext cx="746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client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42085" y="4032250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server</a:t>
            </a:r>
            <a:r>
              <a:rPr lang="zh-CN" altLang="en-US"/>
              <a:t>端用户态缓冲区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75435" y="334772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先从本地读取文件内容</a:t>
            </a:r>
            <a:endParaRPr lang="zh-CN" altLang="en-US"/>
          </a:p>
        </p:txBody>
      </p:sp>
      <p:sp>
        <p:nvSpPr>
          <p:cNvPr id="9" name="流程图: 资料带 8"/>
          <p:cNvSpPr/>
          <p:nvPr/>
        </p:nvSpPr>
        <p:spPr>
          <a:xfrm>
            <a:off x="2258695" y="2225040"/>
            <a:ext cx="914400" cy="806450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0" name="流程图: 终止 9"/>
          <p:cNvSpPr/>
          <p:nvPr/>
        </p:nvSpPr>
        <p:spPr>
          <a:xfrm>
            <a:off x="4455160" y="4154805"/>
            <a:ext cx="3906520" cy="5842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socket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9069705" y="4040505"/>
            <a:ext cx="2305050" cy="91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r>
              <a:rPr lang="zh-CN" altLang="en-US"/>
              <a:t>端用户态缓冲区</a:t>
            </a:r>
            <a:endParaRPr lang="zh-CN" altLang="en-US"/>
          </a:p>
        </p:txBody>
      </p:sp>
      <p:sp>
        <p:nvSpPr>
          <p:cNvPr id="12" name="流程图: 资料带 11"/>
          <p:cNvSpPr/>
          <p:nvPr/>
        </p:nvSpPr>
        <p:spPr>
          <a:xfrm>
            <a:off x="9553575" y="2496185"/>
            <a:ext cx="914400" cy="806450"/>
          </a:xfrm>
          <a:prstGeom prst="flowChartPunchedTap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本地文件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32190" y="35750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最后写入</a:t>
            </a: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869055" y="438277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483600" y="4330700"/>
            <a:ext cx="464185" cy="232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9891395" y="3552190"/>
            <a:ext cx="238760" cy="41465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42085" y="5530215"/>
            <a:ext cx="2011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先发送文件名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再发送文件大小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最后发送文件内容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67445" y="5438140"/>
            <a:ext cx="1783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先接收文件名，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再接收文件大小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最后写入本地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0540" y="365125"/>
            <a:ext cx="10515600" cy="1325563"/>
          </a:xfrm>
        </p:spPr>
        <p:txBody>
          <a:bodyPr/>
          <a:p>
            <a:r>
              <a:rPr lang="zh-CN" altLang="en-US"/>
              <a:t>五、零拷贝的技术（</a:t>
            </a:r>
            <a:r>
              <a:rPr lang="zh-CN" altLang="en-US" b="1">
                <a:solidFill>
                  <a:srgbClr val="FF0000"/>
                </a:solidFill>
              </a:rPr>
              <a:t>优化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mmap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sendfile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splice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48205" y="3943350"/>
            <a:ext cx="749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零拷贝的技术并不是说没有拷贝，而是说要减少拷贝的次数，减少的</a:t>
            </a:r>
            <a:r>
              <a:rPr lang="zh-CN" altLang="en-US"/>
              <a:t>就是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内核态到用户态的拷贝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18360" y="4941570"/>
            <a:ext cx="795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在实际使用中，可能数据从内核到用户态空间的拷贝速度并不是系统的</a:t>
            </a:r>
            <a:r>
              <a:rPr lang="zh-CN" altLang="en-US"/>
              <a:t>瓶颈，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系统瓶颈更多的是网络</a:t>
            </a:r>
            <a:r>
              <a:rPr lang="zh-CN" altLang="en-US"/>
              <a:t>，一旦数据</a:t>
            </a:r>
            <a:r>
              <a:rPr lang="zh-CN" altLang="en-US">
                <a:solidFill>
                  <a:srgbClr val="FF0000"/>
                </a:solidFill>
              </a:rPr>
              <a:t>在网络中延迟，</a:t>
            </a:r>
            <a:r>
              <a:rPr lang="zh-CN" altLang="en-US"/>
              <a:t>以</a:t>
            </a:r>
            <a:r>
              <a:rPr lang="zh-CN" altLang="en-US">
                <a:solidFill>
                  <a:srgbClr val="FF0000"/>
                </a:solidFill>
              </a:rPr>
              <a:t>秒</a:t>
            </a:r>
            <a:r>
              <a:rPr lang="zh-CN" altLang="en-US"/>
              <a:t>作为单位</a:t>
            </a:r>
            <a:r>
              <a:rPr lang="zh-CN" altLang="en-US"/>
              <a:t>的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96760" y="80962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面试时，作为</a:t>
            </a:r>
            <a:r>
              <a:rPr lang="zh-CN" altLang="en-US" b="1">
                <a:solidFill>
                  <a:srgbClr val="FF0000"/>
                </a:solidFill>
              </a:rPr>
              <a:t>项目优化点</a:t>
            </a:r>
            <a:r>
              <a:rPr lang="zh-CN" altLang="en-US"/>
              <a:t>来展开说明</a:t>
            </a:r>
            <a:r>
              <a:rPr lang="zh-CN" altLang="en-US"/>
              <a:t>即可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016571" y="2719499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27969" y="2722921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23886" y="2722796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46818" y="2719648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231104" y="271928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854036" y="271928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445113" y="2721078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079405" y="2718926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547482" y="272309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170414" y="272309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659733" y="2723095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282665" y="2723095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778118" y="272119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401050" y="272119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018933" y="4377736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057957" y="110260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798962" y="110925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539967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281659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27691" y="1109490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779438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396303" y="4377736"/>
            <a:ext cx="6427904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35295" y="10840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文件内容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2555875" y="5245735"/>
            <a:ext cx="377190" cy="36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896243" y="59119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火车头：文件的大小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865461" y="5245589"/>
            <a:ext cx="564820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192932" y="591171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火车车厢：全部文件内容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361246" y="43541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一个大火车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677925" y="19034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多个小火车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966556" y="2719920"/>
            <a:ext cx="377068" cy="320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43211" y="2720891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515403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255813" y="1114032"/>
            <a:ext cx="735290" cy="3205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25145" y="3462020"/>
            <a:ext cx="11141075" cy="6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4180" y="276225"/>
            <a:ext cx="879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标准</a:t>
            </a:r>
            <a:r>
              <a:rPr lang="en-US" altLang="zh-CN" b="1">
                <a:solidFill>
                  <a:srgbClr val="FF0000"/>
                </a:solidFill>
              </a:rPr>
              <a:t>IO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760" y="36214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零拷贝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42715" y="547370"/>
            <a:ext cx="218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分片方式进行发送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52120" y="840740"/>
            <a:ext cx="11478895" cy="12312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1485" y="3011170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3590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74285" y="1053465"/>
            <a:ext cx="2233930" cy="80581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  <a:r>
              <a:rPr lang="en-US" altLang="zh-CN" dirty="0" err="1"/>
              <a:t>buf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3590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26115" y="6009275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312718" y="6009274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2" name="上箭头 1"/>
          <p:cNvSpPr/>
          <p:nvPr/>
        </p:nvSpPr>
        <p:spPr>
          <a:xfrm rot="2640000">
            <a:off x="3898900" y="1948815"/>
            <a:ext cx="408305" cy="115062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 rot="18840000">
            <a:off x="8185150" y="2019935"/>
            <a:ext cx="464820" cy="110426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432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933065" y="2299970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read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5940" y="9036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76360" y="2576195"/>
            <a:ext cx="650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</a:t>
            </a:r>
            <a:endParaRPr lang="en-US" altLang="zh-CN"/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0974070" y="244475"/>
            <a:ext cx="95631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>
                <a:solidFill>
                  <a:schemeClr val="bg1"/>
                </a:solidFill>
              </a:rPr>
              <a:t>标准</a:t>
            </a:r>
            <a:r>
              <a:rPr lang="en-US" altLang="zh-CN">
                <a:solidFill>
                  <a:schemeClr val="bg1"/>
                </a:solidFill>
              </a:rPr>
              <a:t>I/O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0" y="454025"/>
            <a:ext cx="3179445" cy="509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1391285"/>
            <a:ext cx="5140960" cy="629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10" y="1859280"/>
            <a:ext cx="5488940" cy="39814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1290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524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422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686425" y="2044065"/>
            <a:ext cx="1358265" cy="5740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  <a:r>
              <a:rPr lang="en-US" altLang="zh-CN" dirty="0" err="1"/>
              <a:t>buf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1050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>
            <a:off x="4310315" y="3596633"/>
            <a:ext cx="4110086" cy="4242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559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203325" y="2185035"/>
            <a:ext cx="81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mmap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5940" y="167259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3" name="直角双向箭头 2"/>
          <p:cNvSpPr/>
          <p:nvPr/>
        </p:nvSpPr>
        <p:spPr>
          <a:xfrm rot="10800000">
            <a:off x="2792730" y="2185035"/>
            <a:ext cx="2608580" cy="1139190"/>
          </a:xfrm>
          <a:prstGeom prst="left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29940" y="18821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共享空间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67570" y="2146935"/>
            <a:ext cx="650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813425" y="3324225"/>
            <a:ext cx="655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copy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271125" y="411480"/>
            <a:ext cx="1727835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内存映射</a:t>
            </a:r>
            <a:r>
              <a:rPr lang="en-US" altLang="zh-CN">
                <a:solidFill>
                  <a:schemeClr val="bg1"/>
                </a:solidFill>
              </a:rPr>
              <a:t>mmap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020" y="675640"/>
            <a:ext cx="2766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server</a:t>
            </a:r>
            <a:r>
              <a:rPr lang="zh-CN" altLang="en-US"/>
              <a:t>发送操作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0125" y="550545"/>
            <a:ext cx="5290820" cy="454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6363970" y="483235"/>
              <a:ext cx="1524635" cy="5537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6363970" y="483235"/>
                <a:ext cx="1524635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3655060" y="1062990"/>
              <a:ext cx="2709545" cy="222631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3655060" y="1062990"/>
                <a:ext cx="2709545" cy="2226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3633470" y="3038475"/>
              <a:ext cx="338455" cy="2946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3633470" y="3038475"/>
                <a:ext cx="338455" cy="294640"/>
              </a:xfrm>
              <a:prstGeom prst="rect"/>
            </p:spPr>
          </p:pic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345" y="38100"/>
            <a:ext cx="8669020" cy="314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8" name="墨迹 17"/>
              <p14:cNvContentPartPr/>
              <p14:nvPr/>
            </p14:nvContentPartPr>
            <p14:xfrm>
              <a:off x="9262110" y="61595"/>
              <a:ext cx="386715" cy="26860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0"/>
            </p:blipFill>
            <p:spPr>
              <a:xfrm>
                <a:off x="9262110" y="61595"/>
                <a:ext cx="38671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9" name="墨迹 18"/>
              <p14:cNvContentPartPr/>
              <p14:nvPr/>
            </p14:nvContentPartPr>
            <p14:xfrm>
              <a:off x="2118360" y="355600"/>
              <a:ext cx="729615" cy="1397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2"/>
            </p:blipFill>
            <p:spPr>
              <a:xfrm>
                <a:off x="2118360" y="355600"/>
                <a:ext cx="729615" cy="13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9" name="墨迹 28"/>
              <p14:cNvContentPartPr/>
              <p14:nvPr/>
            </p14:nvContentPartPr>
            <p14:xfrm>
              <a:off x="2531110" y="461010"/>
              <a:ext cx="264160" cy="267462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4"/>
            </p:blipFill>
            <p:spPr>
              <a:xfrm>
                <a:off x="2531110" y="461010"/>
                <a:ext cx="264160" cy="267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2" name="墨迹 31"/>
              <p14:cNvContentPartPr/>
              <p14:nvPr/>
            </p14:nvContentPartPr>
            <p14:xfrm>
              <a:off x="2619375" y="2937510"/>
              <a:ext cx="303530" cy="2901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6"/>
            </p:blipFill>
            <p:spPr>
              <a:xfrm>
                <a:off x="2619375" y="2937510"/>
                <a:ext cx="303530" cy="2901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mmap</a:t>
            </a:r>
            <a:r>
              <a:rPr lang="zh-CN" altLang="en-US">
                <a:solidFill>
                  <a:schemeClr val="tx1"/>
                </a:solidFill>
              </a:rPr>
              <a:t>函数的使用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90090" y="1474470"/>
            <a:ext cx="8312785" cy="5302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63690" y="407670"/>
            <a:ext cx="4242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mmap</a:t>
            </a:r>
            <a:r>
              <a:rPr lang="zh-CN" altLang="en-US">
                <a:solidFill>
                  <a:srgbClr val="FF0000"/>
                </a:solidFill>
              </a:rPr>
              <a:t>函数在服务器和客户端都可以使用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469890" y="3126740"/>
              <a:ext cx="882650" cy="692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469890" y="3126740"/>
                <a:ext cx="882650" cy="69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833235" y="3148330"/>
              <a:ext cx="1457325" cy="476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833235" y="3148330"/>
                <a:ext cx="14573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3821430" y="3361055"/>
              <a:ext cx="746125" cy="685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3821430" y="3361055"/>
                <a:ext cx="746125" cy="68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5248910" y="2594610"/>
              <a:ext cx="460375" cy="47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5248910" y="2594610"/>
                <a:ext cx="460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5457190" y="2215515"/>
              <a:ext cx="200660" cy="213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5457190" y="2215515"/>
                <a:ext cx="200660" cy="213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5504180" y="2172970"/>
              <a:ext cx="196850" cy="98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5504180" y="2172970"/>
                <a:ext cx="196850" cy="9842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5307330" y="1771650"/>
            <a:ext cx="221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发送的文件的长度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574415" y="3978910"/>
              <a:ext cx="1270000" cy="5924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574415" y="3978910"/>
                <a:ext cx="127000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6518275" y="5013960"/>
              <a:ext cx="1141730" cy="73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6518275" y="5013960"/>
                <a:ext cx="114173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9099550" y="5278120"/>
              <a:ext cx="664845" cy="558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9099550" y="5278120"/>
                <a:ext cx="664845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761740" y="5554980"/>
              <a:ext cx="3655695" cy="812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3761740" y="5554980"/>
                <a:ext cx="3655695" cy="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5334000" y="5866130"/>
              <a:ext cx="843915" cy="215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5334000" y="5866130"/>
                <a:ext cx="843915" cy="21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196715" y="5827395"/>
              <a:ext cx="677545" cy="431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196715" y="5827395"/>
                <a:ext cx="677545" cy="431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进程池模型</a:t>
            </a:r>
            <a:endParaRPr lang="zh-CN" altLang="en-US"/>
          </a:p>
        </p:txBody>
      </p:sp>
      <p:pic>
        <p:nvPicPr>
          <p:cNvPr id="4" name="图片 3" descr="进程池_模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1191895"/>
            <a:ext cx="9558655" cy="55060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1290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524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422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686425" y="2044065"/>
            <a:ext cx="1358265" cy="5740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  <a:r>
              <a:rPr lang="en-US" altLang="zh-CN" dirty="0" err="1"/>
              <a:t>buf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5495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 rot="10800000">
            <a:off x="4310315" y="3596633"/>
            <a:ext cx="4110086" cy="4242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559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 rot="10800000"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203325" y="2185035"/>
            <a:ext cx="81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mmap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5940" y="167259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 rot="10800000"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3" name="直角双向箭头 2"/>
          <p:cNvSpPr/>
          <p:nvPr/>
        </p:nvSpPr>
        <p:spPr>
          <a:xfrm rot="10800000">
            <a:off x="2792730" y="2185035"/>
            <a:ext cx="2608580" cy="1139190"/>
          </a:xfrm>
          <a:prstGeom prst="left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29940" y="18821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共享空间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67570" y="2146935"/>
            <a:ext cx="5880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recv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13425" y="3324225"/>
            <a:ext cx="655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copy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271125" y="411480"/>
            <a:ext cx="1727835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内存映射</a:t>
            </a:r>
            <a:r>
              <a:rPr lang="en-US" altLang="zh-CN">
                <a:solidFill>
                  <a:schemeClr val="bg1"/>
                </a:solidFill>
              </a:rPr>
              <a:t>mmap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2915" y="425450"/>
            <a:ext cx="2045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客户端接收数据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400" y="594995"/>
            <a:ext cx="5622925" cy="392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5358765" y="570865"/>
              <a:ext cx="1757045" cy="5321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5358765" y="570865"/>
                <a:ext cx="1757045" cy="532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3484245" y="1155065"/>
              <a:ext cx="2200275" cy="2178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3484245" y="1155065"/>
                <a:ext cx="2200275" cy="217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3505835" y="3042920"/>
              <a:ext cx="431165" cy="33401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3505835" y="3042920"/>
                <a:ext cx="431165" cy="334010"/>
              </a:xfrm>
              <a:prstGeom prst="rect"/>
            </p:spPr>
          </p:pic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700" y="8890"/>
            <a:ext cx="6969125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1290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397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2295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4225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>
            <a:off x="4310315" y="3596633"/>
            <a:ext cx="4110086" cy="4242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5594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3370580" y="2101215"/>
            <a:ext cx="5876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sendfile(</a:t>
            </a:r>
            <a:r>
              <a:rPr lang="en-US" altLang="zh-CN" sz="2400">
                <a:solidFill>
                  <a:srgbClr val="FF0000"/>
                </a:solidFill>
              </a:rPr>
              <a:t>peerfd, fileFd, NULL, fileInfo.st_size)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1025" y="177863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813425" y="3324225"/>
            <a:ext cx="655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copy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367645" y="697865"/>
            <a:ext cx="99314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en-US" b="1">
                <a:solidFill>
                  <a:schemeClr val="bg1"/>
                </a:solidFill>
              </a:rPr>
              <a:t>sendfile</a:t>
            </a: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sendfile</a:t>
            </a:r>
            <a:r>
              <a:rPr lang="zh-CN" altLang="en-US"/>
              <a:t>函数的使用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705" y="1823085"/>
            <a:ext cx="9420225" cy="25444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3785" y="4784725"/>
            <a:ext cx="7110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sendfile只适用于将数据</a:t>
            </a:r>
            <a:r>
              <a:rPr lang="zh-CN" altLang="en-US">
                <a:solidFill>
                  <a:srgbClr val="FF0000"/>
                </a:solidFill>
              </a:rPr>
              <a:t>从文件拷贝到套接字上</a:t>
            </a:r>
            <a:r>
              <a:rPr lang="zh-CN" altLang="en-US"/>
              <a:t>，限定了它的使用范围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16825" y="523240"/>
            <a:ext cx="2995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sendfile</a:t>
            </a:r>
            <a:r>
              <a:rPr lang="zh-CN" altLang="en-US">
                <a:solidFill>
                  <a:srgbClr val="FF0000"/>
                </a:solidFill>
              </a:rPr>
              <a:t>只能在</a:t>
            </a:r>
            <a:r>
              <a:rPr lang="zh-CN" altLang="en-US" b="1">
                <a:solidFill>
                  <a:srgbClr val="FF0000"/>
                </a:solidFill>
              </a:rPr>
              <a:t>服务器端</a:t>
            </a:r>
            <a:r>
              <a:rPr lang="zh-CN" altLang="en-US">
                <a:solidFill>
                  <a:srgbClr val="FF0000"/>
                </a:solidFill>
              </a:rPr>
              <a:t>使用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45770" y="1602740"/>
            <a:ext cx="11478895" cy="14370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770" y="3039745"/>
            <a:ext cx="11478895" cy="153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55115" y="330771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文件缓冲区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18270" y="3324225"/>
            <a:ext cx="223393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Socket</a:t>
            </a:r>
            <a:r>
              <a:rPr lang="zh-CN" altLang="en-US"/>
              <a:t>缓冲区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0590" y="5866400"/>
            <a:ext cx="686603" cy="42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7193" y="5866399"/>
            <a:ext cx="2234153" cy="4242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12345678afed</a:t>
            </a:r>
            <a:endParaRPr lang="zh-CN" altLang="en-US" dirty="0"/>
          </a:p>
        </p:txBody>
      </p:sp>
      <p:sp>
        <p:nvSpPr>
          <p:cNvPr id="4" name="箭头: 右 9"/>
          <p:cNvSpPr/>
          <p:nvPr/>
        </p:nvSpPr>
        <p:spPr>
          <a:xfrm>
            <a:off x="5355590" y="3613150"/>
            <a:ext cx="2133600" cy="42418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55115" y="5671820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磁盘文件</a:t>
            </a:r>
            <a:endParaRPr lang="zh-CN" altLang="en-US" dirty="0"/>
          </a:p>
        </p:txBody>
      </p:sp>
      <p:sp>
        <p:nvSpPr>
          <p:cNvPr id="21" name="上箭头 20"/>
          <p:cNvSpPr/>
          <p:nvPr/>
        </p:nvSpPr>
        <p:spPr>
          <a:xfrm>
            <a:off x="2274570" y="4685030"/>
            <a:ext cx="408305" cy="82296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92730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975725" y="5577205"/>
            <a:ext cx="2233930" cy="1002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305685" y="1935480"/>
            <a:ext cx="77908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ret = splice(fd, NULL, fds[1], NULL, 4096, SPLICE_F_MORE);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splice(fds[0], NULL, peerfd, NULL, ret, SPLICE_F_MORE);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5940" y="31229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内核态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1025" y="177863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用户态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9902825" y="4704080"/>
            <a:ext cx="464820" cy="84201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27745" y="4852670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DMA Copy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142355" y="3244850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pipe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271125" y="411480"/>
            <a:ext cx="7670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en-US" b="1">
                <a:solidFill>
                  <a:schemeClr val="bg1"/>
                </a:solidFill>
              </a:rPr>
              <a:t>splice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19980" y="4131310"/>
            <a:ext cx="1068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fds[1] </a:t>
            </a:r>
            <a:r>
              <a:rPr lang="zh-CN" altLang="en-US" b="1">
                <a:solidFill>
                  <a:schemeClr val="bg1"/>
                </a:solidFill>
              </a:rPr>
              <a:t>写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6465" y="4107180"/>
            <a:ext cx="1005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fds[0]</a:t>
            </a:r>
            <a:r>
              <a:rPr lang="zh-CN" altLang="en-US" b="1">
                <a:solidFill>
                  <a:schemeClr val="bg1"/>
                </a:solidFill>
              </a:rPr>
              <a:t>读</a:t>
            </a:r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086225" y="3808730"/>
            <a:ext cx="1056005" cy="12065"/>
          </a:xfrm>
          <a:prstGeom prst="straightConnector1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  <a:prstDash val="sysDash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851140" y="3808730"/>
            <a:ext cx="1016000" cy="4445"/>
          </a:xfrm>
          <a:prstGeom prst="straightConnector1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  <a:prstDash val="sysDash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splice</a:t>
            </a:r>
            <a:r>
              <a:rPr lang="zh-CN" altLang="en-US"/>
              <a:t>函数的使用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3415" y="1784985"/>
            <a:ext cx="2697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sendfile只适用于将数据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从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文件拷贝到套接字</a:t>
            </a:r>
            <a:r>
              <a:rPr lang="zh-CN" altLang="en-US">
                <a:sym typeface="+mn-ea"/>
              </a:rPr>
              <a:t>上，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限定了它的使用范围。</a:t>
            </a:r>
            <a:endParaRPr lang="zh-CN" altLang="en-US"/>
          </a:p>
          <a:p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53415" y="3077845"/>
            <a:ext cx="241871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Linux</a:t>
            </a:r>
            <a:r>
              <a:rPr lang="en-US" altLang="zh-CN">
                <a:sym typeface="+mn-ea"/>
              </a:rPr>
              <a:t>在2.6.17版本引入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 b="1">
                <a:solidFill>
                  <a:srgbClr val="FF0000"/>
                </a:solidFill>
                <a:sym typeface="+mn-ea"/>
              </a:rPr>
              <a:t>splice</a:t>
            </a:r>
            <a:r>
              <a:rPr lang="en-US" altLang="zh-CN">
                <a:sym typeface="+mn-ea"/>
              </a:rPr>
              <a:t>系统调用，用于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两个文件描述符</a:t>
            </a:r>
            <a:r>
              <a:rPr lang="en-US" altLang="zh-CN">
                <a:sym typeface="+mn-ea"/>
              </a:rPr>
              <a:t>中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  <a:sym typeface="+mn-ea"/>
              </a:rPr>
              <a:t>移动数据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</a:t>
            </a:r>
            <a:r>
              <a:rPr lang="zh-CN" altLang="en-US">
                <a:sym typeface="+mn-ea"/>
              </a:rPr>
              <a:t>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不需要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数据在内核空间和用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户空间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来回拷贝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0895" y="1483995"/>
            <a:ext cx="7877810" cy="528256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5451475" y="2122170"/>
            <a:ext cx="232410" cy="452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451475" y="17849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数据来源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8039100" y="2134870"/>
            <a:ext cx="87630" cy="370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699375" y="169100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数据的目的地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27545" y="2931795"/>
            <a:ext cx="44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4K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3690" y="407670"/>
            <a:ext cx="4159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splice</a:t>
            </a:r>
            <a:r>
              <a:rPr lang="zh-CN" altLang="en-US">
                <a:solidFill>
                  <a:srgbClr val="FF0000"/>
                </a:solidFill>
              </a:rPr>
              <a:t>函数在服务器和客户端都可以使用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2" name="墨迹 11"/>
              <p14:cNvContentPartPr/>
              <p14:nvPr/>
            </p14:nvContentPartPr>
            <p14:xfrm>
              <a:off x="5321300" y="4707255"/>
              <a:ext cx="1210310" cy="60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3"/>
            </p:blipFill>
            <p:spPr>
              <a:xfrm>
                <a:off x="5321300" y="4707255"/>
                <a:ext cx="121031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7003415" y="2947670"/>
              <a:ext cx="507365" cy="31178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7003415" y="2947670"/>
                <a:ext cx="507365" cy="311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4426585" y="5440045"/>
              <a:ext cx="993140" cy="431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4426585" y="5440045"/>
                <a:ext cx="993140" cy="431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六、进程池的退出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2485" cy="4351655"/>
          </a:xfrm>
        </p:spPr>
        <p:txBody>
          <a:bodyPr/>
          <a:p>
            <a:r>
              <a:rPr lang="zh-CN" altLang="en-US"/>
              <a:t>信号</a:t>
            </a:r>
            <a:r>
              <a:rPr lang="en-US" altLang="zh-CN"/>
              <a:t> + </a:t>
            </a:r>
            <a:r>
              <a:rPr lang="zh-CN" altLang="en-US"/>
              <a:t>匿名管道</a:t>
            </a:r>
            <a:r>
              <a:rPr lang="en-US" altLang="zh-CN"/>
              <a:t>  =</a:t>
            </a:r>
            <a:r>
              <a:rPr lang="zh-CN" altLang="en-US"/>
              <a:t>》</a:t>
            </a:r>
            <a:r>
              <a:rPr lang="en-US" altLang="zh-CN"/>
              <a:t> </a:t>
            </a:r>
            <a:r>
              <a:rPr lang="zh-CN" altLang="en-US" b="1">
                <a:solidFill>
                  <a:srgbClr val="FF0000"/>
                </a:solidFill>
              </a:rPr>
              <a:t>异步拉起同步</a:t>
            </a:r>
            <a:endParaRPr lang="zh-CN" altLang="en-US" b="1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1. </a:t>
            </a:r>
            <a:r>
              <a:rPr lang="en-US" altLang="zh-CN">
                <a:solidFill>
                  <a:srgbClr val="FF0000"/>
                </a:solidFill>
              </a:rPr>
              <a:t>SIGUSR1  </a:t>
            </a:r>
            <a:r>
              <a:rPr lang="zh-CN" altLang="en-US"/>
              <a:t>父进程获取信号后，在信号处理函数中，通过匿名管道进入</a:t>
            </a:r>
            <a:r>
              <a:rPr lang="en-US" altLang="zh-CN"/>
              <a:t>epoll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epoll</a:t>
            </a:r>
            <a:r>
              <a:rPr lang="zh-CN" altLang="en-US"/>
              <a:t>循环中，有两种方式让子进程退出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	A. </a:t>
            </a:r>
            <a:r>
              <a:rPr lang="zh-CN" altLang="en-US"/>
              <a:t>在父进程中，直接调用</a:t>
            </a:r>
            <a:r>
              <a:rPr lang="en-US" altLang="zh-CN"/>
              <a:t>kill</a:t>
            </a:r>
            <a:r>
              <a:rPr lang="zh-CN" altLang="en-US"/>
              <a:t>函数，给子进程发送</a:t>
            </a:r>
            <a:r>
              <a:rPr lang="en-US" altLang="zh-CN"/>
              <a:t>SIGUSR1</a:t>
            </a:r>
            <a:r>
              <a:rPr lang="zh-CN" altLang="en-US"/>
              <a:t>信号（</a:t>
            </a:r>
            <a:r>
              <a:rPr lang="zh-CN" altLang="en-US">
                <a:solidFill>
                  <a:srgbClr val="FF0000"/>
                </a:solidFill>
              </a:rPr>
              <a:t>粗暴</a:t>
            </a:r>
            <a:r>
              <a:rPr lang="zh-CN" altLang="en-US"/>
              <a:t>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	B. </a:t>
            </a:r>
            <a:r>
              <a:rPr lang="zh-CN" altLang="en-US">
                <a:solidFill>
                  <a:srgbClr val="FF0000"/>
                </a:solidFill>
              </a:rPr>
              <a:t>在父进程中，通过</a:t>
            </a:r>
            <a:r>
              <a:rPr lang="en-US" altLang="zh-CN">
                <a:solidFill>
                  <a:srgbClr val="FF0000"/>
                </a:solidFill>
              </a:rPr>
              <a:t>sendFd</a:t>
            </a:r>
            <a:r>
              <a:rPr lang="zh-CN" altLang="en-US">
                <a:solidFill>
                  <a:srgbClr val="FF0000"/>
                </a:solidFill>
              </a:rPr>
              <a:t>函数，通知子进程退出（温和</a:t>
            </a:r>
            <a:r>
              <a:rPr lang="zh-CN" altLang="en-US"/>
              <a:t>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	    </a:t>
            </a:r>
            <a:r>
              <a:rPr lang="zh-CN" altLang="en-US">
                <a:solidFill>
                  <a:srgbClr val="FF0000"/>
                </a:solidFill>
              </a:rPr>
              <a:t>在子进程中，通过</a:t>
            </a:r>
            <a:r>
              <a:rPr lang="en-US" altLang="zh-CN">
                <a:solidFill>
                  <a:srgbClr val="FF0000"/>
                </a:solidFill>
              </a:rPr>
              <a:t>recvFd</a:t>
            </a:r>
            <a:r>
              <a:rPr lang="zh-CN" altLang="en-US">
                <a:solidFill>
                  <a:srgbClr val="FF0000"/>
                </a:solidFill>
              </a:rPr>
              <a:t>函数，获取到退出标志位，然后退出，可以确</a:t>
            </a:r>
            <a:endParaRPr lang="zh-CN" altLang="en-US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         </a:t>
            </a:r>
            <a:r>
              <a:rPr lang="zh-CN" altLang="en-US">
                <a:solidFill>
                  <a:srgbClr val="FF0000"/>
                </a:solidFill>
              </a:rPr>
              <a:t>保每一个任务都能够执行完毕。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076325"/>
            <a:ext cx="4591050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2795905"/>
            <a:ext cx="3981450" cy="1365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4636135"/>
            <a:ext cx="4016375" cy="873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35" y="1076325"/>
            <a:ext cx="6115050" cy="1028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05" y="2642235"/>
            <a:ext cx="6972300" cy="27273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785" y="153035"/>
            <a:ext cx="4324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进程池退出的方案</a:t>
            </a:r>
            <a:r>
              <a:rPr lang="en-US" altLang="zh-CN" sz="3200" b="1">
                <a:solidFill>
                  <a:srgbClr val="FF0000"/>
                </a:solidFill>
              </a:rPr>
              <a:t>1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" name="墨迹 1"/>
              <p14:cNvContentPartPr/>
              <p14:nvPr/>
            </p14:nvContentPartPr>
            <p14:xfrm>
              <a:off x="8249920" y="1545590"/>
              <a:ext cx="1208405" cy="1371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7"/>
            </p:blipFill>
            <p:spPr>
              <a:xfrm>
                <a:off x="8249920" y="1545590"/>
                <a:ext cx="1208405" cy="137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" name="墨迹 2"/>
              <p14:cNvContentPartPr/>
              <p14:nvPr/>
            </p14:nvContentPartPr>
            <p14:xfrm>
              <a:off x="1150620" y="2287905"/>
              <a:ext cx="2542540" cy="11874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9"/>
            </p:blipFill>
            <p:spPr>
              <a:xfrm>
                <a:off x="1150620" y="2287905"/>
                <a:ext cx="254254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7393940" y="3938270"/>
              <a:ext cx="2950845" cy="7112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7393940" y="3938270"/>
                <a:ext cx="2950845" cy="7112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5979795" y="254000"/>
            <a:ext cx="5347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当父进程接收到</a:t>
            </a:r>
            <a:r>
              <a:rPr lang="en-US" altLang="zh-CN"/>
              <a:t>10</a:t>
            </a:r>
            <a:r>
              <a:rPr lang="zh-CN" altLang="en-US"/>
              <a:t>号信号之后，</a:t>
            </a:r>
            <a:r>
              <a:rPr lang="en-US" altLang="zh-CN"/>
              <a:t>epoll_wait</a:t>
            </a:r>
            <a:r>
              <a:rPr lang="zh-CN" altLang="en-US"/>
              <a:t>会返回，出现中断错误，此时必须要进入</a:t>
            </a:r>
            <a:r>
              <a:rPr lang="zh-CN" altLang="en-US">
                <a:solidFill>
                  <a:srgbClr val="FF0000"/>
                </a:solidFill>
              </a:rPr>
              <a:t>下一次循环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进程池退出的流程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8200" y="2331085"/>
            <a:ext cx="1958975" cy="628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$ kill -10 pid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3308985" y="2497455"/>
            <a:ext cx="734695" cy="2952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18330" y="2331085"/>
            <a:ext cx="1983740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父进程</a:t>
            </a:r>
            <a:endParaRPr lang="zh-CN" altLang="en-US"/>
          </a:p>
          <a:p>
            <a:pPr algn="ctr"/>
            <a:r>
              <a:rPr lang="zh-CN" altLang="en-US"/>
              <a:t>监听退出的管道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87955" y="1691005"/>
            <a:ext cx="22904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异步通知父进程退出</a:t>
            </a:r>
            <a:r>
              <a:rPr lang="en-US" altLang="zh-CN"/>
              <a:t>,</a:t>
            </a:r>
            <a:endParaRPr lang="zh-CN" altLang="en-US"/>
          </a:p>
          <a:p>
            <a:r>
              <a:rPr lang="zh-CN" altLang="en-US"/>
              <a:t>写退出的管道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023225" y="2280920"/>
            <a:ext cx="1702435" cy="728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通知子进程</a:t>
            </a:r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6757670" y="2497455"/>
            <a:ext cx="734695" cy="2952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48705" y="1868805"/>
            <a:ext cx="2072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epoll_wait</a:t>
            </a:r>
            <a:r>
              <a:rPr lang="zh-CN" altLang="en-US"/>
              <a:t>进行响应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13370" y="4477385"/>
            <a:ext cx="1683385" cy="702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子进程接收</a:t>
            </a:r>
            <a:r>
              <a:rPr lang="en-US" altLang="zh-CN"/>
              <a:t>exitflag</a:t>
            </a:r>
            <a:r>
              <a:rPr lang="zh-CN" altLang="en-US"/>
              <a:t>标志位</a:t>
            </a:r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8616315" y="3434080"/>
            <a:ext cx="360045" cy="7594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879340" y="4477385"/>
            <a:ext cx="1482090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子进程退出</a:t>
            </a:r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6581775" y="4618355"/>
            <a:ext cx="979805" cy="31623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256665" y="4433570"/>
            <a:ext cx="178371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父进程回收子进程资源并退出</a:t>
            </a:r>
            <a:endParaRPr lang="zh-CN" altLang="en-US"/>
          </a:p>
        </p:txBody>
      </p:sp>
      <p:sp>
        <p:nvSpPr>
          <p:cNvPr id="18" name="左箭头 17"/>
          <p:cNvSpPr/>
          <p:nvPr/>
        </p:nvSpPr>
        <p:spPr>
          <a:xfrm>
            <a:off x="3308985" y="4584065"/>
            <a:ext cx="1162050" cy="38481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131300" y="3516630"/>
            <a:ext cx="890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sendFd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682105" y="5161915"/>
            <a:ext cx="828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recvFd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3599180" y="5048885"/>
            <a:ext cx="581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wait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625975" y="3139440"/>
            <a:ext cx="156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int exitPipe[2];</a:t>
            </a:r>
            <a:endParaRPr lang="en-US" altLang="zh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386080" y="692785"/>
            <a:ext cx="4324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进程池退出的方案</a:t>
            </a:r>
            <a:r>
              <a:rPr lang="en-US" altLang="zh-CN" sz="3200" b="1">
                <a:solidFill>
                  <a:srgbClr val="FF0000"/>
                </a:solidFill>
              </a:rPr>
              <a:t>2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" y="3940810"/>
            <a:ext cx="7064375" cy="27971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4830" y="2943860"/>
            <a:ext cx="4429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zh-CN" altLang="en-US" b="1">
                <a:solidFill>
                  <a:srgbClr val="FF0000"/>
                </a:solidFill>
              </a:rPr>
              <a:t>父进程</a:t>
            </a:r>
            <a:r>
              <a:rPr lang="zh-CN" altLang="en-US"/>
              <a:t>中给子进程传递</a:t>
            </a:r>
            <a:r>
              <a:rPr lang="zh-CN" altLang="en-US">
                <a:solidFill>
                  <a:srgbClr val="FF0000"/>
                </a:solidFill>
              </a:rPr>
              <a:t>要退出的标志位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65" y="0"/>
            <a:ext cx="5810250" cy="433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4159885" y="3297555"/>
              <a:ext cx="918210" cy="207708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4159885" y="3297555"/>
                <a:ext cx="918210" cy="2077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827270" y="5180965"/>
              <a:ext cx="233680" cy="2203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827270" y="5180965"/>
                <a:ext cx="23368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3317240" y="3368040"/>
              <a:ext cx="4166870" cy="19716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3317240" y="3368040"/>
                <a:ext cx="4166870" cy="197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7312660" y="3324225"/>
              <a:ext cx="259715" cy="228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7312660" y="3324225"/>
                <a:ext cx="259715" cy="228600"/>
              </a:xfrm>
              <a:prstGeom prst="rect"/>
            </p:spPr>
          </p:pic>
        </mc:Fallback>
      </mc:AlternateContent>
      <p:sp>
        <p:nvSpPr>
          <p:cNvPr id="13" name="文本框 12"/>
          <p:cNvSpPr txBox="1"/>
          <p:nvPr/>
        </p:nvSpPr>
        <p:spPr>
          <a:xfrm>
            <a:off x="7698105" y="3889375"/>
            <a:ext cx="400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exitFlag</a:t>
            </a:r>
            <a:r>
              <a:rPr lang="zh-CN" altLang="en-US">
                <a:solidFill>
                  <a:srgbClr val="FF0000"/>
                </a:solidFill>
              </a:rPr>
              <a:t>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/>
              <a:t>时，子进程就</a:t>
            </a:r>
            <a:r>
              <a:rPr lang="en-US" altLang="zh-CN">
                <a:solidFill>
                  <a:srgbClr val="FF0000"/>
                </a:solidFill>
              </a:rPr>
              <a:t>break</a:t>
            </a:r>
            <a:r>
              <a:rPr lang="zh-CN" altLang="en-US"/>
              <a:t>了</a:t>
            </a:r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0220" y="429895"/>
            <a:ext cx="6142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sendFd</a:t>
            </a:r>
            <a:r>
              <a:rPr lang="zh-CN" altLang="en-US"/>
              <a:t>的优化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1207135"/>
            <a:ext cx="5429250" cy="5051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29750" y="374015"/>
            <a:ext cx="2125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recvFd</a:t>
            </a:r>
            <a:r>
              <a:rPr lang="zh-CN" altLang="en-US"/>
              <a:t>的优化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385" y="1009650"/>
            <a:ext cx="6908800" cy="5165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宏观理解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082020" cy="378968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父进程的工作流程：获取新的客户端，将其交给子进程去执行任务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子进程的工作流程：</a:t>
            </a:r>
            <a:endParaRPr lang="zh-CN" altLang="en-US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在没有客户端的请求到来时，就阻塞，等待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当客户到来之后</a:t>
            </a:r>
            <a:r>
              <a:rPr lang="en-US" altLang="zh-CN" sz="2400"/>
              <a:t>(</a:t>
            </a:r>
            <a:r>
              <a:rPr lang="en-US" altLang="zh-CN" sz="2400">
                <a:solidFill>
                  <a:srgbClr val="FF0000"/>
                </a:solidFill>
              </a:rPr>
              <a:t>parent </a:t>
            </a:r>
            <a:r>
              <a:rPr lang="zh-CN" altLang="en-US" sz="2400">
                <a:solidFill>
                  <a:srgbClr val="FF0000"/>
                </a:solidFill>
              </a:rPr>
              <a:t>通知</a:t>
            </a:r>
            <a:r>
              <a:rPr lang="en-US" altLang="zh-CN" sz="2400">
                <a:solidFill>
                  <a:srgbClr val="FF0000"/>
                </a:solidFill>
              </a:rPr>
              <a:t>child</a:t>
            </a:r>
            <a:r>
              <a:rPr lang="en-US" altLang="zh-CN" sz="2400"/>
              <a:t>)</a:t>
            </a:r>
            <a:r>
              <a:rPr lang="zh-CN" altLang="en-US" sz="2400"/>
              <a:t>，就执行文件发送任务；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任务结束之后</a:t>
            </a:r>
            <a:r>
              <a:rPr lang="en-US" altLang="zh-CN" sz="2400"/>
              <a:t>(</a:t>
            </a:r>
            <a:r>
              <a:rPr lang="en-US" altLang="zh-CN" sz="2400">
                <a:solidFill>
                  <a:srgbClr val="FF0000"/>
                </a:solidFill>
              </a:rPr>
              <a:t>child</a:t>
            </a:r>
            <a:r>
              <a:rPr lang="zh-CN" altLang="en-US" sz="2400">
                <a:solidFill>
                  <a:srgbClr val="FF0000"/>
                </a:solidFill>
              </a:rPr>
              <a:t>通知</a:t>
            </a:r>
            <a:r>
              <a:rPr lang="en-US" altLang="zh-CN" sz="2400">
                <a:solidFill>
                  <a:srgbClr val="FF0000"/>
                </a:solidFill>
              </a:rPr>
              <a:t>parent</a:t>
            </a:r>
            <a:r>
              <a:rPr lang="en-US" altLang="zh-CN" sz="2400"/>
              <a:t>), </a:t>
            </a:r>
            <a:r>
              <a:rPr lang="zh-CN" altLang="en-US" sz="2400"/>
              <a:t>就继续等待；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等待下一个请求；</a:t>
            </a:r>
            <a:r>
              <a:rPr lang="zh-CN" altLang="en-US" sz="2400">
                <a:solidFill>
                  <a:srgbClr val="FF0000"/>
                </a:solidFill>
              </a:rPr>
              <a:t>如此循环往复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3465" y="2644140"/>
            <a:ext cx="3433445" cy="1325880"/>
          </a:xfrm>
        </p:spPr>
        <p:txBody>
          <a:bodyPr/>
          <a:p>
            <a:r>
              <a:rPr lang="zh-CN" altLang="en-US"/>
              <a:t>线程池</a:t>
            </a: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715" y="91440"/>
            <a:ext cx="3721735" cy="804545"/>
          </a:xfrm>
        </p:spPr>
        <p:txBody>
          <a:bodyPr>
            <a:normAutofit/>
          </a:bodyPr>
          <a:lstStyle/>
          <a:p>
            <a:r>
              <a:rPr lang="zh-CN" altLang="en-US" dirty="0"/>
              <a:t>线程池模型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95913" y="2187359"/>
            <a:ext cx="845270" cy="2988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</a:t>
            </a:r>
            <a:endParaRPr lang="en-US" altLang="zh-CN" dirty="0"/>
          </a:p>
          <a:p>
            <a:pPr algn="ctr"/>
            <a:r>
              <a:rPr lang="zh-CN" altLang="en-US" dirty="0"/>
              <a:t>线</a:t>
            </a:r>
            <a:endParaRPr lang="en-US" altLang="zh-CN" dirty="0"/>
          </a:p>
          <a:p>
            <a:pPr algn="ctr"/>
            <a:r>
              <a:rPr lang="zh-CN" altLang="en-US" dirty="0"/>
              <a:t>程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9653048" y="738965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653048" y="2371373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653048" y="4124759"/>
            <a:ext cx="1018095" cy="95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0449" y="1329179"/>
            <a:ext cx="6693031" cy="4854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endCxn id="4" idx="3"/>
          </p:cNvCxnSpPr>
          <p:nvPr/>
        </p:nvCxnSpPr>
        <p:spPr>
          <a:xfrm flipH="1">
            <a:off x="6640548" y="1329179"/>
            <a:ext cx="3011865" cy="2352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4" idx="3"/>
          </p:cNvCxnSpPr>
          <p:nvPr/>
        </p:nvCxnSpPr>
        <p:spPr>
          <a:xfrm flipH="1">
            <a:off x="6640608" y="2847235"/>
            <a:ext cx="3012440" cy="8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4" idx="3"/>
          </p:cNvCxnSpPr>
          <p:nvPr/>
        </p:nvCxnSpPr>
        <p:spPr>
          <a:xfrm flipH="1" flipV="1">
            <a:off x="6640608" y="3681776"/>
            <a:ext cx="3012440" cy="91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1385740" y="1863771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子线程</a:t>
            </a:r>
            <a:endParaRPr lang="zh-CN" altLang="en-US" dirty="0"/>
          </a:p>
        </p:txBody>
      </p:sp>
      <p:sp>
        <p:nvSpPr>
          <p:cNvPr id="20" name="矩形: 圆角 19"/>
          <p:cNvSpPr/>
          <p:nvPr/>
        </p:nvSpPr>
        <p:spPr>
          <a:xfrm>
            <a:off x="3659956" y="1836377"/>
            <a:ext cx="735291" cy="354447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任</a:t>
            </a:r>
            <a:endParaRPr lang="en-US" altLang="zh-CN" dirty="0"/>
          </a:p>
          <a:p>
            <a:pPr algn="ctr"/>
            <a:r>
              <a:rPr lang="zh-CN" altLang="en-US" dirty="0"/>
              <a:t>务</a:t>
            </a:r>
            <a:endParaRPr lang="en-US" altLang="zh-CN" dirty="0"/>
          </a:p>
          <a:p>
            <a:pPr algn="ctr"/>
            <a:r>
              <a:rPr lang="zh-CN" altLang="en-US" dirty="0"/>
              <a:t>队</a:t>
            </a:r>
            <a:endParaRPr lang="en-US" altLang="zh-CN" dirty="0"/>
          </a:p>
          <a:p>
            <a:pPr algn="ctr"/>
            <a:r>
              <a:rPr lang="zh-CN" altLang="en-US" dirty="0"/>
              <a:t>列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1404593" y="290143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>
            <a:off x="1404593" y="4062068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1404593" y="5175656"/>
            <a:ext cx="73529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121031" y="2251497"/>
            <a:ext cx="1508289" cy="1357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2152302" y="3363691"/>
            <a:ext cx="1508289" cy="24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0" idx="1"/>
          </p:cNvCxnSpPr>
          <p:nvPr/>
        </p:nvCxnSpPr>
        <p:spPr>
          <a:xfrm flipV="1">
            <a:off x="2190161" y="3608617"/>
            <a:ext cx="1469795" cy="85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0" idx="1"/>
          </p:cNvCxnSpPr>
          <p:nvPr/>
        </p:nvCxnSpPr>
        <p:spPr>
          <a:xfrm flipV="1">
            <a:off x="2190161" y="3608617"/>
            <a:ext cx="1469795" cy="197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4" idx="1"/>
            <a:endCxn id="20" idx="3"/>
          </p:cNvCxnSpPr>
          <p:nvPr/>
        </p:nvCxnSpPr>
        <p:spPr>
          <a:xfrm flipH="1" flipV="1">
            <a:off x="4395738" y="3608483"/>
            <a:ext cx="1400175" cy="7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3785796" y="2677673"/>
            <a:ext cx="482339" cy="504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3786430" y="2012671"/>
            <a:ext cx="482339" cy="5046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096760" y="2467610"/>
            <a:ext cx="1925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accept</a:t>
            </a:r>
            <a:r>
              <a:rPr lang="zh-CN" altLang="en-US"/>
              <a:t>得到</a:t>
            </a:r>
            <a:r>
              <a:rPr lang="en-US" altLang="zh-CN">
                <a:solidFill>
                  <a:srgbClr val="FF0000"/>
                </a:solidFill>
              </a:rPr>
              <a:t>peerfd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45765" y="87884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主线程与子线程</a:t>
            </a:r>
            <a:r>
              <a:rPr lang="zh-CN" altLang="en-US" b="1">
                <a:solidFill>
                  <a:srgbClr val="FF0000"/>
                </a:solidFill>
              </a:rPr>
              <a:t>共享地址空间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934210" y="572770"/>
            <a:ext cx="7454900" cy="1304290"/>
          </a:xfrm>
          <a:custGeom>
            <a:avLst/>
            <a:gdLst>
              <a:gd name="connisteX0" fmla="*/ 0 w 7454900"/>
              <a:gd name="connsiteY0" fmla="*/ 1304360 h 1304360"/>
              <a:gd name="connisteX1" fmla="*/ 81915 w 7454900"/>
              <a:gd name="connsiteY1" fmla="*/ 1241495 h 1304360"/>
              <a:gd name="connisteX2" fmla="*/ 163830 w 7454900"/>
              <a:gd name="connsiteY2" fmla="*/ 1172915 h 1304360"/>
              <a:gd name="connisteX3" fmla="*/ 251460 w 7454900"/>
              <a:gd name="connsiteY3" fmla="*/ 1110050 h 1304360"/>
              <a:gd name="connisteX4" fmla="*/ 339090 w 7454900"/>
              <a:gd name="connsiteY4" fmla="*/ 1021785 h 1304360"/>
              <a:gd name="connisteX5" fmla="*/ 433705 w 7454900"/>
              <a:gd name="connsiteY5" fmla="*/ 927805 h 1304360"/>
              <a:gd name="connisteX6" fmla="*/ 553085 w 7454900"/>
              <a:gd name="connsiteY6" fmla="*/ 821125 h 1304360"/>
              <a:gd name="connisteX7" fmla="*/ 690880 w 7454900"/>
              <a:gd name="connsiteY7" fmla="*/ 708095 h 1304360"/>
              <a:gd name="connisteX8" fmla="*/ 766445 w 7454900"/>
              <a:gd name="connsiteY8" fmla="*/ 657930 h 1304360"/>
              <a:gd name="connisteX9" fmla="*/ 842010 w 7454900"/>
              <a:gd name="connsiteY9" fmla="*/ 595065 h 1304360"/>
              <a:gd name="connisteX10" fmla="*/ 967105 w 7454900"/>
              <a:gd name="connsiteY10" fmla="*/ 513150 h 1304360"/>
              <a:gd name="connisteX11" fmla="*/ 1068070 w 7454900"/>
              <a:gd name="connsiteY11" fmla="*/ 456635 h 1304360"/>
              <a:gd name="connisteX12" fmla="*/ 1168400 w 7454900"/>
              <a:gd name="connsiteY12" fmla="*/ 400120 h 1304360"/>
              <a:gd name="connisteX13" fmla="*/ 1237615 w 7454900"/>
              <a:gd name="connsiteY13" fmla="*/ 374720 h 1304360"/>
              <a:gd name="connisteX14" fmla="*/ 1344295 w 7454900"/>
              <a:gd name="connsiteY14" fmla="*/ 337255 h 1304360"/>
              <a:gd name="connisteX15" fmla="*/ 1463675 w 7454900"/>
              <a:gd name="connsiteY15" fmla="*/ 293440 h 1304360"/>
              <a:gd name="connisteX16" fmla="*/ 1589405 w 7454900"/>
              <a:gd name="connsiteY16" fmla="*/ 255975 h 1304360"/>
              <a:gd name="connisteX17" fmla="*/ 1739900 w 7454900"/>
              <a:gd name="connsiteY17" fmla="*/ 211525 h 1304360"/>
              <a:gd name="connisteX18" fmla="*/ 1878330 w 7454900"/>
              <a:gd name="connsiteY18" fmla="*/ 186760 h 1304360"/>
              <a:gd name="connisteX19" fmla="*/ 1997075 w 7454900"/>
              <a:gd name="connsiteY19" fmla="*/ 174060 h 1304360"/>
              <a:gd name="connisteX20" fmla="*/ 2116455 w 7454900"/>
              <a:gd name="connsiteY20" fmla="*/ 142945 h 1304360"/>
              <a:gd name="connisteX21" fmla="*/ 2198370 w 7454900"/>
              <a:gd name="connsiteY21" fmla="*/ 130245 h 1304360"/>
              <a:gd name="connisteX22" fmla="*/ 2305050 w 7454900"/>
              <a:gd name="connsiteY22" fmla="*/ 117545 h 1304360"/>
              <a:gd name="connisteX23" fmla="*/ 2386965 w 7454900"/>
              <a:gd name="connsiteY23" fmla="*/ 117545 h 1304360"/>
              <a:gd name="connisteX24" fmla="*/ 2474595 w 7454900"/>
              <a:gd name="connsiteY24" fmla="*/ 117545 h 1304360"/>
              <a:gd name="connisteX25" fmla="*/ 2562860 w 7454900"/>
              <a:gd name="connsiteY25" fmla="*/ 92145 h 1304360"/>
              <a:gd name="connisteX26" fmla="*/ 2663190 w 7454900"/>
              <a:gd name="connsiteY26" fmla="*/ 80080 h 1304360"/>
              <a:gd name="connisteX27" fmla="*/ 2782570 w 7454900"/>
              <a:gd name="connsiteY27" fmla="*/ 67380 h 1304360"/>
              <a:gd name="connisteX28" fmla="*/ 2901950 w 7454900"/>
              <a:gd name="connsiteY28" fmla="*/ 54680 h 1304360"/>
              <a:gd name="connisteX29" fmla="*/ 3215640 w 7454900"/>
              <a:gd name="connsiteY29" fmla="*/ 4515 h 1304360"/>
              <a:gd name="connisteX30" fmla="*/ 3366135 w 7454900"/>
              <a:gd name="connsiteY30" fmla="*/ 4515 h 1304360"/>
              <a:gd name="connisteX31" fmla="*/ 3517265 w 7454900"/>
              <a:gd name="connsiteY31" fmla="*/ 4515 h 1304360"/>
              <a:gd name="connisteX32" fmla="*/ 3649345 w 7454900"/>
              <a:gd name="connsiteY32" fmla="*/ 4515 h 1304360"/>
              <a:gd name="connisteX33" fmla="*/ 3812540 w 7454900"/>
              <a:gd name="connsiteY33" fmla="*/ 4515 h 1304360"/>
              <a:gd name="connisteX34" fmla="*/ 3982085 w 7454900"/>
              <a:gd name="connsiteY34" fmla="*/ 4515 h 1304360"/>
              <a:gd name="connisteX35" fmla="*/ 4145280 w 7454900"/>
              <a:gd name="connsiteY35" fmla="*/ 4515 h 1304360"/>
              <a:gd name="connisteX36" fmla="*/ 4295775 w 7454900"/>
              <a:gd name="connsiteY36" fmla="*/ 4515 h 1304360"/>
              <a:gd name="connisteX37" fmla="*/ 4415155 w 7454900"/>
              <a:gd name="connsiteY37" fmla="*/ 4515 h 1304360"/>
              <a:gd name="connisteX38" fmla="*/ 4528185 w 7454900"/>
              <a:gd name="connsiteY38" fmla="*/ 4515 h 1304360"/>
              <a:gd name="connisteX39" fmla="*/ 4647565 w 7454900"/>
              <a:gd name="connsiteY39" fmla="*/ 4515 h 1304360"/>
              <a:gd name="connisteX40" fmla="*/ 4747895 w 7454900"/>
              <a:gd name="connsiteY40" fmla="*/ 4515 h 1304360"/>
              <a:gd name="connisteX41" fmla="*/ 4836160 w 7454900"/>
              <a:gd name="connsiteY41" fmla="*/ 4515 h 1304360"/>
              <a:gd name="connisteX42" fmla="*/ 4917440 w 7454900"/>
              <a:gd name="connsiteY42" fmla="*/ 4515 h 1304360"/>
              <a:gd name="connisteX43" fmla="*/ 4999355 w 7454900"/>
              <a:gd name="connsiteY43" fmla="*/ 4515 h 1304360"/>
              <a:gd name="connisteX44" fmla="*/ 5086985 w 7454900"/>
              <a:gd name="connsiteY44" fmla="*/ 4515 h 1304360"/>
              <a:gd name="connisteX45" fmla="*/ 5168900 w 7454900"/>
              <a:gd name="connsiteY45" fmla="*/ 4515 h 1304360"/>
              <a:gd name="connisteX46" fmla="*/ 5256530 w 7454900"/>
              <a:gd name="connsiteY46" fmla="*/ 10865 h 1304360"/>
              <a:gd name="connisteX47" fmla="*/ 5375910 w 7454900"/>
              <a:gd name="connsiteY47" fmla="*/ 23565 h 1304360"/>
              <a:gd name="connisteX48" fmla="*/ 5495290 w 7454900"/>
              <a:gd name="connsiteY48" fmla="*/ 35630 h 1304360"/>
              <a:gd name="connisteX49" fmla="*/ 5614670 w 7454900"/>
              <a:gd name="connsiteY49" fmla="*/ 48330 h 1304360"/>
              <a:gd name="connisteX50" fmla="*/ 5734050 w 7454900"/>
              <a:gd name="connsiteY50" fmla="*/ 61030 h 1304360"/>
              <a:gd name="connisteX51" fmla="*/ 5834380 w 7454900"/>
              <a:gd name="connsiteY51" fmla="*/ 73730 h 1304360"/>
              <a:gd name="connisteX52" fmla="*/ 5903595 w 7454900"/>
              <a:gd name="connsiteY52" fmla="*/ 86430 h 1304360"/>
              <a:gd name="connisteX53" fmla="*/ 5972810 w 7454900"/>
              <a:gd name="connsiteY53" fmla="*/ 98495 h 1304360"/>
              <a:gd name="connisteX54" fmla="*/ 6054090 w 7454900"/>
              <a:gd name="connsiteY54" fmla="*/ 117545 h 1304360"/>
              <a:gd name="connisteX55" fmla="*/ 6148705 w 7454900"/>
              <a:gd name="connsiteY55" fmla="*/ 148660 h 1304360"/>
              <a:gd name="connisteX56" fmla="*/ 6223635 w 7454900"/>
              <a:gd name="connsiteY56" fmla="*/ 167710 h 1304360"/>
              <a:gd name="connisteX57" fmla="*/ 6305550 w 7454900"/>
              <a:gd name="connsiteY57" fmla="*/ 186760 h 1304360"/>
              <a:gd name="connisteX58" fmla="*/ 6387465 w 7454900"/>
              <a:gd name="connsiteY58" fmla="*/ 217875 h 1304360"/>
              <a:gd name="connisteX59" fmla="*/ 6468745 w 7454900"/>
              <a:gd name="connsiteY59" fmla="*/ 255975 h 1304360"/>
              <a:gd name="connisteX60" fmla="*/ 6537960 w 7454900"/>
              <a:gd name="connsiteY60" fmla="*/ 280740 h 1304360"/>
              <a:gd name="connisteX61" fmla="*/ 6613525 w 7454900"/>
              <a:gd name="connsiteY61" fmla="*/ 318205 h 1304360"/>
              <a:gd name="connisteX62" fmla="*/ 6688455 w 7454900"/>
              <a:gd name="connsiteY62" fmla="*/ 337255 h 1304360"/>
              <a:gd name="connisteX63" fmla="*/ 6783070 w 7454900"/>
              <a:gd name="connsiteY63" fmla="*/ 374720 h 1304360"/>
              <a:gd name="connisteX64" fmla="*/ 6858000 w 7454900"/>
              <a:gd name="connsiteY64" fmla="*/ 393770 h 1304360"/>
              <a:gd name="connisteX65" fmla="*/ 6927215 w 7454900"/>
              <a:gd name="connsiteY65" fmla="*/ 425520 h 1304360"/>
              <a:gd name="connisteX66" fmla="*/ 6996430 w 7454900"/>
              <a:gd name="connsiteY66" fmla="*/ 431870 h 1304360"/>
              <a:gd name="connisteX67" fmla="*/ 7065645 w 7454900"/>
              <a:gd name="connsiteY67" fmla="*/ 469335 h 1304360"/>
              <a:gd name="connisteX68" fmla="*/ 7146925 w 7454900"/>
              <a:gd name="connsiteY68" fmla="*/ 500450 h 1304360"/>
              <a:gd name="connisteX69" fmla="*/ 7228840 w 7454900"/>
              <a:gd name="connsiteY69" fmla="*/ 532200 h 1304360"/>
              <a:gd name="connisteX70" fmla="*/ 7304405 w 7454900"/>
              <a:gd name="connsiteY70" fmla="*/ 556965 h 1304360"/>
              <a:gd name="connisteX71" fmla="*/ 7372985 w 7454900"/>
              <a:gd name="connsiteY71" fmla="*/ 569665 h 1304360"/>
              <a:gd name="connisteX72" fmla="*/ 7454900 w 7454900"/>
              <a:gd name="connsiteY72" fmla="*/ 607130 h 13043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7454900" h="1304361">
                <a:moveTo>
                  <a:pt x="0" y="1304361"/>
                </a:moveTo>
                <a:cubicBezTo>
                  <a:pt x="14605" y="1292931"/>
                  <a:pt x="48895" y="1267531"/>
                  <a:pt x="81915" y="1241496"/>
                </a:cubicBezTo>
                <a:cubicBezTo>
                  <a:pt x="114935" y="1215461"/>
                  <a:pt x="130175" y="1198951"/>
                  <a:pt x="163830" y="1172916"/>
                </a:cubicBezTo>
                <a:cubicBezTo>
                  <a:pt x="197485" y="1146881"/>
                  <a:pt x="216535" y="1140531"/>
                  <a:pt x="251460" y="1110051"/>
                </a:cubicBezTo>
                <a:cubicBezTo>
                  <a:pt x="286385" y="1079571"/>
                  <a:pt x="302895" y="1057981"/>
                  <a:pt x="339090" y="1021786"/>
                </a:cubicBezTo>
                <a:cubicBezTo>
                  <a:pt x="375285" y="985591"/>
                  <a:pt x="391160" y="967811"/>
                  <a:pt x="433705" y="927806"/>
                </a:cubicBezTo>
                <a:cubicBezTo>
                  <a:pt x="476250" y="887801"/>
                  <a:pt x="501650" y="864941"/>
                  <a:pt x="553085" y="821126"/>
                </a:cubicBezTo>
                <a:cubicBezTo>
                  <a:pt x="604520" y="777311"/>
                  <a:pt x="648335" y="740481"/>
                  <a:pt x="690880" y="708096"/>
                </a:cubicBezTo>
                <a:cubicBezTo>
                  <a:pt x="733425" y="675711"/>
                  <a:pt x="735965" y="680791"/>
                  <a:pt x="766445" y="657931"/>
                </a:cubicBezTo>
                <a:cubicBezTo>
                  <a:pt x="796925" y="635071"/>
                  <a:pt x="802005" y="624276"/>
                  <a:pt x="842010" y="595066"/>
                </a:cubicBezTo>
                <a:cubicBezTo>
                  <a:pt x="882015" y="565856"/>
                  <a:pt x="922020" y="541091"/>
                  <a:pt x="967105" y="513151"/>
                </a:cubicBezTo>
                <a:cubicBezTo>
                  <a:pt x="1012190" y="485211"/>
                  <a:pt x="1028065" y="479496"/>
                  <a:pt x="1068070" y="456636"/>
                </a:cubicBezTo>
                <a:cubicBezTo>
                  <a:pt x="1108075" y="433776"/>
                  <a:pt x="1134745" y="416631"/>
                  <a:pt x="1168400" y="400121"/>
                </a:cubicBezTo>
                <a:cubicBezTo>
                  <a:pt x="1202055" y="383611"/>
                  <a:pt x="1202690" y="387421"/>
                  <a:pt x="1237615" y="374721"/>
                </a:cubicBezTo>
                <a:cubicBezTo>
                  <a:pt x="1272540" y="362021"/>
                  <a:pt x="1299210" y="353766"/>
                  <a:pt x="1344295" y="337256"/>
                </a:cubicBezTo>
                <a:cubicBezTo>
                  <a:pt x="1389380" y="320746"/>
                  <a:pt x="1414780" y="309951"/>
                  <a:pt x="1463675" y="293441"/>
                </a:cubicBezTo>
                <a:cubicBezTo>
                  <a:pt x="1512570" y="276931"/>
                  <a:pt x="1534160" y="272486"/>
                  <a:pt x="1589405" y="255976"/>
                </a:cubicBezTo>
                <a:cubicBezTo>
                  <a:pt x="1644650" y="239466"/>
                  <a:pt x="1682115" y="225496"/>
                  <a:pt x="1739900" y="211526"/>
                </a:cubicBezTo>
                <a:cubicBezTo>
                  <a:pt x="1797685" y="197556"/>
                  <a:pt x="1826895" y="194381"/>
                  <a:pt x="1878330" y="186761"/>
                </a:cubicBezTo>
                <a:cubicBezTo>
                  <a:pt x="1929765" y="179141"/>
                  <a:pt x="1949450" y="182951"/>
                  <a:pt x="1997075" y="174061"/>
                </a:cubicBezTo>
                <a:cubicBezTo>
                  <a:pt x="2044700" y="165171"/>
                  <a:pt x="2076450" y="151836"/>
                  <a:pt x="2116455" y="142946"/>
                </a:cubicBezTo>
                <a:cubicBezTo>
                  <a:pt x="2156460" y="134056"/>
                  <a:pt x="2160905" y="135326"/>
                  <a:pt x="2198370" y="130246"/>
                </a:cubicBezTo>
                <a:cubicBezTo>
                  <a:pt x="2235835" y="125166"/>
                  <a:pt x="2267585" y="120086"/>
                  <a:pt x="2305050" y="117546"/>
                </a:cubicBezTo>
                <a:cubicBezTo>
                  <a:pt x="2342515" y="115006"/>
                  <a:pt x="2353310" y="117546"/>
                  <a:pt x="2386965" y="117546"/>
                </a:cubicBezTo>
                <a:cubicBezTo>
                  <a:pt x="2420620" y="117546"/>
                  <a:pt x="2439670" y="122626"/>
                  <a:pt x="2474595" y="117546"/>
                </a:cubicBezTo>
                <a:cubicBezTo>
                  <a:pt x="2509520" y="112466"/>
                  <a:pt x="2525395" y="99766"/>
                  <a:pt x="2562860" y="92146"/>
                </a:cubicBezTo>
                <a:cubicBezTo>
                  <a:pt x="2600325" y="84526"/>
                  <a:pt x="2619375" y="85161"/>
                  <a:pt x="2663190" y="80081"/>
                </a:cubicBezTo>
                <a:cubicBezTo>
                  <a:pt x="2707005" y="75001"/>
                  <a:pt x="2734945" y="72461"/>
                  <a:pt x="2782570" y="67381"/>
                </a:cubicBezTo>
                <a:cubicBezTo>
                  <a:pt x="2830195" y="62301"/>
                  <a:pt x="2815590" y="67381"/>
                  <a:pt x="2901950" y="54681"/>
                </a:cubicBezTo>
                <a:cubicBezTo>
                  <a:pt x="2988310" y="41981"/>
                  <a:pt x="3122930" y="14676"/>
                  <a:pt x="3215640" y="4516"/>
                </a:cubicBezTo>
                <a:cubicBezTo>
                  <a:pt x="3308350" y="-5644"/>
                  <a:pt x="3305810" y="4516"/>
                  <a:pt x="3366135" y="4516"/>
                </a:cubicBezTo>
                <a:cubicBezTo>
                  <a:pt x="3426460" y="4516"/>
                  <a:pt x="3460750" y="4516"/>
                  <a:pt x="3517265" y="4516"/>
                </a:cubicBezTo>
                <a:cubicBezTo>
                  <a:pt x="3573780" y="4516"/>
                  <a:pt x="3590290" y="4516"/>
                  <a:pt x="3649345" y="4516"/>
                </a:cubicBezTo>
                <a:cubicBezTo>
                  <a:pt x="3708400" y="4516"/>
                  <a:pt x="3745865" y="4516"/>
                  <a:pt x="3812540" y="4516"/>
                </a:cubicBezTo>
                <a:cubicBezTo>
                  <a:pt x="3879215" y="4516"/>
                  <a:pt x="3915410" y="4516"/>
                  <a:pt x="3982085" y="4516"/>
                </a:cubicBezTo>
                <a:cubicBezTo>
                  <a:pt x="4048760" y="4516"/>
                  <a:pt x="4082415" y="4516"/>
                  <a:pt x="4145280" y="4516"/>
                </a:cubicBezTo>
                <a:cubicBezTo>
                  <a:pt x="4208145" y="4516"/>
                  <a:pt x="4241800" y="4516"/>
                  <a:pt x="4295775" y="4516"/>
                </a:cubicBezTo>
                <a:cubicBezTo>
                  <a:pt x="4349750" y="4516"/>
                  <a:pt x="4368800" y="4516"/>
                  <a:pt x="4415155" y="4516"/>
                </a:cubicBezTo>
                <a:cubicBezTo>
                  <a:pt x="4461510" y="4516"/>
                  <a:pt x="4481830" y="4516"/>
                  <a:pt x="4528185" y="4516"/>
                </a:cubicBezTo>
                <a:cubicBezTo>
                  <a:pt x="4574540" y="4516"/>
                  <a:pt x="4603750" y="4516"/>
                  <a:pt x="4647565" y="4516"/>
                </a:cubicBezTo>
                <a:cubicBezTo>
                  <a:pt x="4691380" y="4516"/>
                  <a:pt x="4710430" y="4516"/>
                  <a:pt x="4747895" y="4516"/>
                </a:cubicBezTo>
                <a:cubicBezTo>
                  <a:pt x="4785360" y="4516"/>
                  <a:pt x="4802505" y="4516"/>
                  <a:pt x="4836160" y="4516"/>
                </a:cubicBezTo>
                <a:cubicBezTo>
                  <a:pt x="4869815" y="4516"/>
                  <a:pt x="4885055" y="4516"/>
                  <a:pt x="4917440" y="4516"/>
                </a:cubicBezTo>
                <a:cubicBezTo>
                  <a:pt x="4949825" y="4516"/>
                  <a:pt x="4965700" y="4516"/>
                  <a:pt x="4999355" y="4516"/>
                </a:cubicBezTo>
                <a:cubicBezTo>
                  <a:pt x="5033010" y="4516"/>
                  <a:pt x="5053330" y="4516"/>
                  <a:pt x="5086985" y="4516"/>
                </a:cubicBezTo>
                <a:cubicBezTo>
                  <a:pt x="5120640" y="4516"/>
                  <a:pt x="5135245" y="3246"/>
                  <a:pt x="5168900" y="4516"/>
                </a:cubicBezTo>
                <a:cubicBezTo>
                  <a:pt x="5202555" y="5786"/>
                  <a:pt x="5215255" y="7056"/>
                  <a:pt x="5256530" y="10866"/>
                </a:cubicBezTo>
                <a:cubicBezTo>
                  <a:pt x="5297805" y="14676"/>
                  <a:pt x="5328285" y="18486"/>
                  <a:pt x="5375910" y="23566"/>
                </a:cubicBezTo>
                <a:cubicBezTo>
                  <a:pt x="5423535" y="28646"/>
                  <a:pt x="5447665" y="30551"/>
                  <a:pt x="5495290" y="35631"/>
                </a:cubicBezTo>
                <a:cubicBezTo>
                  <a:pt x="5542915" y="40711"/>
                  <a:pt x="5567045" y="43251"/>
                  <a:pt x="5614670" y="48331"/>
                </a:cubicBezTo>
                <a:cubicBezTo>
                  <a:pt x="5662295" y="53411"/>
                  <a:pt x="5690235" y="55951"/>
                  <a:pt x="5734050" y="61031"/>
                </a:cubicBezTo>
                <a:cubicBezTo>
                  <a:pt x="5777865" y="66111"/>
                  <a:pt x="5800725" y="68651"/>
                  <a:pt x="5834380" y="73731"/>
                </a:cubicBezTo>
                <a:cubicBezTo>
                  <a:pt x="5868035" y="78811"/>
                  <a:pt x="5875655" y="81351"/>
                  <a:pt x="5903595" y="86431"/>
                </a:cubicBezTo>
                <a:cubicBezTo>
                  <a:pt x="5931535" y="91511"/>
                  <a:pt x="5942965" y="92146"/>
                  <a:pt x="5972810" y="98496"/>
                </a:cubicBezTo>
                <a:cubicBezTo>
                  <a:pt x="6002655" y="104846"/>
                  <a:pt x="6019165" y="107386"/>
                  <a:pt x="6054090" y="117546"/>
                </a:cubicBezTo>
                <a:cubicBezTo>
                  <a:pt x="6089015" y="127706"/>
                  <a:pt x="6115050" y="138501"/>
                  <a:pt x="6148705" y="148661"/>
                </a:cubicBezTo>
                <a:cubicBezTo>
                  <a:pt x="6182360" y="158821"/>
                  <a:pt x="6192520" y="160091"/>
                  <a:pt x="6223635" y="167711"/>
                </a:cubicBezTo>
                <a:cubicBezTo>
                  <a:pt x="6254750" y="175331"/>
                  <a:pt x="6272530" y="176601"/>
                  <a:pt x="6305550" y="186761"/>
                </a:cubicBezTo>
                <a:cubicBezTo>
                  <a:pt x="6338570" y="196921"/>
                  <a:pt x="6355080" y="203906"/>
                  <a:pt x="6387465" y="217876"/>
                </a:cubicBezTo>
                <a:cubicBezTo>
                  <a:pt x="6419850" y="231846"/>
                  <a:pt x="6438900" y="243276"/>
                  <a:pt x="6468745" y="255976"/>
                </a:cubicBezTo>
                <a:cubicBezTo>
                  <a:pt x="6498590" y="268676"/>
                  <a:pt x="6508750" y="268041"/>
                  <a:pt x="6537960" y="280741"/>
                </a:cubicBezTo>
                <a:cubicBezTo>
                  <a:pt x="6567170" y="293441"/>
                  <a:pt x="6583680" y="306776"/>
                  <a:pt x="6613525" y="318206"/>
                </a:cubicBezTo>
                <a:cubicBezTo>
                  <a:pt x="6643370" y="329636"/>
                  <a:pt x="6654800" y="325826"/>
                  <a:pt x="6688455" y="337256"/>
                </a:cubicBezTo>
                <a:cubicBezTo>
                  <a:pt x="6722110" y="348686"/>
                  <a:pt x="6749415" y="363291"/>
                  <a:pt x="6783070" y="374721"/>
                </a:cubicBezTo>
                <a:cubicBezTo>
                  <a:pt x="6816725" y="386151"/>
                  <a:pt x="6829425" y="383611"/>
                  <a:pt x="6858000" y="393771"/>
                </a:cubicBezTo>
                <a:cubicBezTo>
                  <a:pt x="6886575" y="403931"/>
                  <a:pt x="6899275" y="417901"/>
                  <a:pt x="6927215" y="425521"/>
                </a:cubicBezTo>
                <a:cubicBezTo>
                  <a:pt x="6955155" y="433141"/>
                  <a:pt x="6968490" y="422981"/>
                  <a:pt x="6996430" y="431871"/>
                </a:cubicBezTo>
                <a:cubicBezTo>
                  <a:pt x="7024370" y="440761"/>
                  <a:pt x="7035800" y="455366"/>
                  <a:pt x="7065645" y="469336"/>
                </a:cubicBezTo>
                <a:cubicBezTo>
                  <a:pt x="7095490" y="483306"/>
                  <a:pt x="7114540" y="487751"/>
                  <a:pt x="7146925" y="500451"/>
                </a:cubicBezTo>
                <a:cubicBezTo>
                  <a:pt x="7179310" y="513151"/>
                  <a:pt x="7197090" y="520771"/>
                  <a:pt x="7228840" y="532201"/>
                </a:cubicBezTo>
                <a:cubicBezTo>
                  <a:pt x="7260590" y="543631"/>
                  <a:pt x="7275830" y="549346"/>
                  <a:pt x="7304405" y="556966"/>
                </a:cubicBezTo>
                <a:cubicBezTo>
                  <a:pt x="7332980" y="564586"/>
                  <a:pt x="7343140" y="559506"/>
                  <a:pt x="7372985" y="569666"/>
                </a:cubicBezTo>
                <a:cubicBezTo>
                  <a:pt x="7402830" y="579826"/>
                  <a:pt x="7439660" y="600146"/>
                  <a:pt x="7454900" y="6071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9062720" y="929005"/>
            <a:ext cx="340995" cy="408305"/>
          </a:xfrm>
          <a:custGeom>
            <a:avLst/>
            <a:gdLst>
              <a:gd name="connisteX0" fmla="*/ 213360 w 341054"/>
              <a:gd name="connsiteY0" fmla="*/ 0 h 408305"/>
              <a:gd name="connisteX1" fmla="*/ 257175 w 341054"/>
              <a:gd name="connsiteY1" fmla="*/ 81280 h 408305"/>
              <a:gd name="connisteX2" fmla="*/ 300990 w 341054"/>
              <a:gd name="connsiteY2" fmla="*/ 163195 h 408305"/>
              <a:gd name="connisteX3" fmla="*/ 339090 w 341054"/>
              <a:gd name="connsiteY3" fmla="*/ 232410 h 408305"/>
              <a:gd name="connisteX4" fmla="*/ 250825 w 341054"/>
              <a:gd name="connsiteY4" fmla="*/ 307340 h 408305"/>
              <a:gd name="connisteX5" fmla="*/ 181610 w 341054"/>
              <a:gd name="connsiteY5" fmla="*/ 326390 h 408305"/>
              <a:gd name="connisteX6" fmla="*/ 87630 w 341054"/>
              <a:gd name="connsiteY6" fmla="*/ 363855 h 408305"/>
              <a:gd name="connisteX7" fmla="*/ 0 w 341054"/>
              <a:gd name="connsiteY7" fmla="*/ 408305 h 4083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341054" h="408305">
                <a:moveTo>
                  <a:pt x="213360" y="0"/>
                </a:moveTo>
                <a:cubicBezTo>
                  <a:pt x="220980" y="14605"/>
                  <a:pt x="239395" y="48895"/>
                  <a:pt x="257175" y="81280"/>
                </a:cubicBezTo>
                <a:cubicBezTo>
                  <a:pt x="274955" y="113665"/>
                  <a:pt x="284480" y="132715"/>
                  <a:pt x="300990" y="163195"/>
                </a:cubicBezTo>
                <a:cubicBezTo>
                  <a:pt x="317500" y="193675"/>
                  <a:pt x="349250" y="203835"/>
                  <a:pt x="339090" y="232410"/>
                </a:cubicBezTo>
                <a:cubicBezTo>
                  <a:pt x="328930" y="260985"/>
                  <a:pt x="282575" y="288290"/>
                  <a:pt x="250825" y="307340"/>
                </a:cubicBezTo>
                <a:cubicBezTo>
                  <a:pt x="219075" y="326390"/>
                  <a:pt x="213995" y="314960"/>
                  <a:pt x="181610" y="326390"/>
                </a:cubicBezTo>
                <a:cubicBezTo>
                  <a:pt x="149225" y="337820"/>
                  <a:pt x="123825" y="347345"/>
                  <a:pt x="87630" y="363855"/>
                </a:cubicBezTo>
                <a:cubicBezTo>
                  <a:pt x="51435" y="380365"/>
                  <a:pt x="15875" y="400050"/>
                  <a:pt x="0" y="4083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48225" y="338455"/>
            <a:ext cx="17932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文件的发送</a:t>
            </a:r>
            <a:r>
              <a:rPr lang="en-US" altLang="zh-CN">
                <a:solidFill>
                  <a:srgbClr val="FF0000"/>
                </a:solidFill>
              </a:rPr>
              <a:t>send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24120" y="395668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生产者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2780" y="2901315"/>
            <a:ext cx="1530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消费者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4775" y="228981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 sz="2400"/>
              <a:t>1. </a:t>
            </a:r>
            <a:r>
              <a:rPr lang="zh-CN" altLang="en-US" sz="2400"/>
              <a:t>主线程接收客户端</a:t>
            </a:r>
            <a:r>
              <a:rPr lang="en-US" altLang="zh-CN" sz="2400"/>
              <a:t>peerfd</a:t>
            </a:r>
            <a:r>
              <a:rPr lang="zh-CN" altLang="en-US" sz="2400"/>
              <a:t>的到来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2. </a:t>
            </a:r>
            <a:r>
              <a:rPr lang="zh-CN" altLang="en-US" sz="2400"/>
              <a:t>再将</a:t>
            </a:r>
            <a:r>
              <a:rPr lang="en-US" altLang="zh-CN" sz="2400"/>
              <a:t>peerfd</a:t>
            </a:r>
            <a:r>
              <a:rPr lang="zh-CN" altLang="en-US" sz="2400"/>
              <a:t>加入到</a:t>
            </a:r>
            <a:r>
              <a:rPr lang="zh-CN" altLang="en-US" sz="2400" b="1">
                <a:solidFill>
                  <a:srgbClr val="00B0F0"/>
                </a:solidFill>
              </a:rPr>
              <a:t>任务队列</a:t>
            </a:r>
            <a:r>
              <a:rPr lang="zh-CN" altLang="en-US" sz="2400"/>
              <a:t>中去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647065" y="1644650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主线程的执行流程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9775" y="3589655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子线程的执行流程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4775" y="4394835"/>
            <a:ext cx="70821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 </a:t>
            </a:r>
            <a:r>
              <a:rPr lang="zh-CN" altLang="en-US" sz="2400"/>
              <a:t>先从</a:t>
            </a:r>
            <a:r>
              <a:rPr lang="zh-CN" altLang="en-US" sz="2400" b="1">
                <a:solidFill>
                  <a:srgbClr val="00B0F0"/>
                </a:solidFill>
              </a:rPr>
              <a:t>任务队列</a:t>
            </a:r>
            <a:r>
              <a:rPr lang="zh-CN" altLang="en-US" sz="2400"/>
              <a:t>中获取</a:t>
            </a:r>
            <a:r>
              <a:rPr lang="zh-CN" altLang="en-US" sz="2400">
                <a:solidFill>
                  <a:srgbClr val="00B0F0"/>
                </a:solidFill>
              </a:rPr>
              <a:t>任务节点</a:t>
            </a:r>
            <a:r>
              <a:rPr lang="en-US" altLang="zh-CN" sz="2400"/>
              <a:t>, </a:t>
            </a:r>
            <a:r>
              <a:rPr lang="zh-CN" altLang="en-US" sz="2400"/>
              <a:t>拿到</a:t>
            </a:r>
            <a:r>
              <a:rPr lang="en-US" altLang="zh-CN" sz="2400"/>
              <a:t>peerfd</a:t>
            </a:r>
            <a:endParaRPr lang="en-US" altLang="zh-CN" sz="2400"/>
          </a:p>
          <a:p>
            <a:r>
              <a:rPr lang="en-US" altLang="zh-CN" sz="2400"/>
              <a:t>2. </a:t>
            </a:r>
            <a:r>
              <a:rPr lang="zh-CN" altLang="en-US" sz="2400"/>
              <a:t>执行文件发送任务</a:t>
            </a:r>
            <a:endParaRPr lang="zh-CN" altLang="en-US" sz="2400"/>
          </a:p>
          <a:p>
            <a:r>
              <a:rPr lang="en-US" altLang="zh-CN" sz="2400"/>
              <a:t>3. </a:t>
            </a:r>
            <a:r>
              <a:rPr lang="zh-CN" altLang="en-US" sz="2400"/>
              <a:t>文件发送完毕之后，进入等待状态，试图继续获取下一个任务节点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4845685" y="3728085"/>
            <a:ext cx="1106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有多个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7687945" y="254508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任务队列成为</a:t>
            </a:r>
            <a:r>
              <a:rPr lang="zh-CN" altLang="en-US">
                <a:solidFill>
                  <a:srgbClr val="00B0F0"/>
                </a:solidFill>
              </a:rPr>
              <a:t>临界资源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16825" y="3150870"/>
            <a:ext cx="4077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主线程与子线程的</a:t>
            </a:r>
            <a:r>
              <a:rPr lang="zh-CN" altLang="en-US">
                <a:solidFill>
                  <a:srgbClr val="00B0F0"/>
                </a:solidFill>
              </a:rPr>
              <a:t>同步问题</a:t>
            </a:r>
            <a:r>
              <a:rPr lang="zh-CN" altLang="en-US"/>
              <a:t>：</a:t>
            </a:r>
            <a:r>
              <a:rPr lang="en-US" altLang="zh-CN"/>
              <a:t>condition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959600" y="772795"/>
            <a:ext cx="4013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本质上就是一个</a:t>
            </a:r>
            <a:r>
              <a:rPr lang="zh-CN" altLang="en-US">
                <a:solidFill>
                  <a:srgbClr val="FF0000"/>
                </a:solidFill>
              </a:rPr>
              <a:t>生产者消费者</a:t>
            </a:r>
            <a:r>
              <a:rPr lang="en-US" altLang="zh-CN">
                <a:solidFill>
                  <a:srgbClr val="FF0000"/>
                </a:solidFill>
              </a:rPr>
              <a:t>(PC)</a:t>
            </a:r>
            <a:r>
              <a:rPr lang="zh-CN" altLang="en-US">
                <a:solidFill>
                  <a:srgbClr val="FF0000"/>
                </a:solidFill>
              </a:rPr>
              <a:t>问题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77698" y="630544"/>
            <a:ext cx="1593130" cy="1611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生产者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996058" y="4412129"/>
            <a:ext cx="1593130" cy="1611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8431286" y="4411686"/>
            <a:ext cx="1593130" cy="1611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消费者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996207" y="485743"/>
            <a:ext cx="5703216" cy="3044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33823" y="485814"/>
            <a:ext cx="228162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产品仓库</a:t>
            </a:r>
            <a:endParaRPr lang="zh-CN" altLang="en-US" sz="3600" dirty="0"/>
          </a:p>
        </p:txBody>
      </p:sp>
      <p:sp>
        <p:nvSpPr>
          <p:cNvPr id="10" name="箭头: 右 9"/>
          <p:cNvSpPr/>
          <p:nvPr/>
        </p:nvSpPr>
        <p:spPr>
          <a:xfrm>
            <a:off x="3243259" y="1317651"/>
            <a:ext cx="1511432" cy="369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6851486" y="2814843"/>
            <a:ext cx="1042447" cy="9387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锁</a:t>
            </a:r>
            <a:endParaRPr lang="zh-CN" altLang="en-US" sz="1600" dirty="0"/>
          </a:p>
        </p:txBody>
      </p:sp>
      <p:sp>
        <p:nvSpPr>
          <p:cNvPr id="14" name="箭头: 直角双向 13"/>
          <p:cNvSpPr/>
          <p:nvPr/>
        </p:nvSpPr>
        <p:spPr>
          <a:xfrm>
            <a:off x="6724455" y="3990564"/>
            <a:ext cx="505904" cy="1303317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直角双向 14"/>
          <p:cNvSpPr/>
          <p:nvPr/>
        </p:nvSpPr>
        <p:spPr>
          <a:xfrm rot="5400000">
            <a:off x="7179164" y="4328289"/>
            <a:ext cx="1303317" cy="62787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8615680" y="2128520"/>
            <a:ext cx="961390" cy="798830"/>
            <a:chOff x="13775" y="2987"/>
            <a:chExt cx="1514" cy="1258"/>
          </a:xfrm>
        </p:grpSpPr>
        <p:sp>
          <p:nvSpPr>
            <p:cNvPr id="19" name="矩形 18"/>
            <p:cNvSpPr/>
            <p:nvPr/>
          </p:nvSpPr>
          <p:spPr>
            <a:xfrm>
              <a:off x="13775" y="2987"/>
              <a:ext cx="1514" cy="125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996" y="3326"/>
              <a:ext cx="107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cond</a:t>
              </a:r>
              <a:endParaRPr lang="zh-CN" altLang="en-US" dirty="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089275" y="19431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临界（共享）资源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0845" y="4514215"/>
            <a:ext cx="3931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生产者</a:t>
            </a:r>
            <a:r>
              <a:rPr lang="zh-CN" altLang="en-US"/>
              <a:t>：仓库</a:t>
            </a:r>
            <a:r>
              <a:rPr lang="zh-CN" altLang="en-US" b="1">
                <a:solidFill>
                  <a:srgbClr val="FF0000"/>
                </a:solidFill>
              </a:rPr>
              <a:t>有空间</a:t>
            </a:r>
            <a:r>
              <a:rPr lang="zh-CN" altLang="en-US"/>
              <a:t>的时候才可以放；</a:t>
            </a:r>
            <a:r>
              <a:rPr lang="en-US" altLang="zh-CN"/>
              <a:t>     </a:t>
            </a:r>
            <a:endParaRPr lang="en-US" altLang="zh-CN"/>
          </a:p>
          <a:p>
            <a:r>
              <a:rPr lang="en-US" altLang="zh-CN"/>
              <a:t>               </a:t>
            </a:r>
            <a:r>
              <a:rPr lang="zh-CN" altLang="en-US"/>
              <a:t>如果仓库满了，就只能等待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6870" y="5570220"/>
            <a:ext cx="46393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消费者</a:t>
            </a:r>
            <a:r>
              <a:rPr lang="en-US" altLang="zh-CN"/>
              <a:t>: </a:t>
            </a:r>
            <a:r>
              <a:rPr lang="zh-CN" altLang="en-US"/>
              <a:t>仓库之中</a:t>
            </a:r>
            <a:r>
              <a:rPr lang="zh-CN" altLang="en-US">
                <a:solidFill>
                  <a:srgbClr val="FF0000"/>
                </a:solidFill>
              </a:rPr>
              <a:t>有产品的时候，才可以取；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</a:rPr>
              <a:t>没有的时候，只能等待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705" y="3129280"/>
            <a:ext cx="349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生产者与消费者都用</a:t>
            </a:r>
            <a:r>
              <a:rPr lang="zh-CN" altLang="en-US">
                <a:solidFill>
                  <a:srgbClr val="FF0000"/>
                </a:solidFill>
              </a:rPr>
              <a:t>线程</a:t>
            </a:r>
            <a:r>
              <a:rPr lang="zh-CN" altLang="en-US">
                <a:solidFill>
                  <a:schemeClr val="tx1"/>
                </a:solidFill>
              </a:rPr>
              <a:t>模拟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6705" y="3616960"/>
            <a:ext cx="3728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用</a:t>
            </a:r>
            <a:r>
              <a:rPr lang="zh-CN" altLang="en-US">
                <a:solidFill>
                  <a:srgbClr val="FF0000"/>
                </a:solidFill>
              </a:rPr>
              <a:t>链表</a:t>
            </a:r>
            <a:r>
              <a:rPr lang="zh-CN" altLang="en-US">
                <a:solidFill>
                  <a:schemeClr val="tx1"/>
                </a:solidFill>
              </a:rPr>
              <a:t>来模拟仓库：</a:t>
            </a:r>
            <a:r>
              <a:rPr lang="en-US" altLang="zh-CN">
                <a:solidFill>
                  <a:schemeClr val="tx1"/>
                </a:solidFill>
              </a:rPr>
              <a:t>  </a:t>
            </a:r>
            <a:r>
              <a:rPr lang="zh-CN" altLang="en-US">
                <a:solidFill>
                  <a:schemeClr val="tx1"/>
                </a:solidFill>
              </a:rPr>
              <a:t>先进先出</a:t>
            </a:r>
            <a:r>
              <a:rPr lang="en-US" altLang="zh-CN">
                <a:solidFill>
                  <a:schemeClr val="tx1"/>
                </a:solidFill>
              </a:rPr>
              <a:t>FIFO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67105" y="583565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经典问题：生产者消费者问题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16500" y="2122170"/>
            <a:ext cx="3749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用</a:t>
            </a:r>
            <a:r>
              <a:rPr lang="zh-CN" altLang="en-US" b="1">
                <a:solidFill>
                  <a:srgbClr val="00B0F0"/>
                </a:solidFill>
              </a:rPr>
              <a:t>链表</a:t>
            </a:r>
            <a:r>
              <a:rPr lang="zh-CN" altLang="en-US" b="1">
                <a:solidFill>
                  <a:srgbClr val="FF0000"/>
                </a:solidFill>
              </a:rPr>
              <a:t>来模拟队列：</a:t>
            </a:r>
            <a:r>
              <a:rPr lang="en-US" altLang="zh-CN" b="1">
                <a:solidFill>
                  <a:srgbClr val="FF0000"/>
                </a:solidFill>
              </a:rPr>
              <a:t>  </a:t>
            </a:r>
            <a:r>
              <a:rPr lang="zh-CN" altLang="en-US" b="1">
                <a:solidFill>
                  <a:srgbClr val="FF0000"/>
                </a:solidFill>
              </a:rPr>
              <a:t>先进先出</a:t>
            </a:r>
            <a:r>
              <a:rPr lang="en-US" altLang="zh-CN" b="1">
                <a:solidFill>
                  <a:srgbClr val="FF0000"/>
                </a:solidFill>
              </a:rPr>
              <a:t>FIFO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42530" y="1010285"/>
            <a:ext cx="269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消费者从头部获取数据，</a:t>
            </a:r>
            <a:endParaRPr lang="zh-CN" altLang="en-US"/>
          </a:p>
          <a:p>
            <a:r>
              <a:rPr lang="zh-CN" altLang="en-US"/>
              <a:t>生产者从尾部添加数据</a:t>
            </a:r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数据结构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44295"/>
            <a:ext cx="3815715" cy="16116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05" y="3916045"/>
            <a:ext cx="4302125" cy="1988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5455"/>
            <a:ext cx="3563620" cy="139128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4867275" y="1814195"/>
            <a:ext cx="1331595" cy="106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336665" y="1051560"/>
            <a:ext cx="35680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threadpoolInit(threadpool_t*);</a:t>
            </a:r>
            <a:endParaRPr lang="en-US" altLang="zh-CN"/>
          </a:p>
          <a:p>
            <a:r>
              <a:rPr lang="en-US" altLang="zh-CN"/>
              <a:t>threadpoolDestroy(threadpool_t*);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threadpoolStart();</a:t>
            </a:r>
            <a:endParaRPr lang="en-US" altLang="zh-CN"/>
          </a:p>
          <a:p>
            <a:r>
              <a:rPr lang="en-US" altLang="zh-CN"/>
              <a:t>threadpoolStop();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8283575" y="3641725"/>
            <a:ext cx="1431925" cy="3644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796145" y="3258820"/>
            <a:ext cx="173990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queueInit();</a:t>
            </a:r>
            <a:endParaRPr lang="en-US" altLang="zh-CN"/>
          </a:p>
          <a:p>
            <a:r>
              <a:rPr lang="en-US" altLang="zh-CN"/>
              <a:t>queueDestroy();</a:t>
            </a:r>
            <a:endParaRPr lang="en-US" altLang="zh-CN"/>
          </a:p>
          <a:p>
            <a:r>
              <a:rPr lang="en-US" altLang="zh-CN"/>
              <a:t>taskEnqueue();</a:t>
            </a:r>
            <a:endParaRPr lang="en-US" altLang="zh-CN"/>
          </a:p>
          <a:p>
            <a:r>
              <a:rPr lang="en-US" altLang="zh-CN"/>
              <a:t>taskDequeue();</a:t>
            </a:r>
            <a:endParaRPr lang="en-US" altLang="zh-CN"/>
          </a:p>
          <a:p>
            <a:r>
              <a:rPr lang="en-US" altLang="zh-CN"/>
              <a:t>taskSize();</a:t>
            </a:r>
            <a:endParaRPr lang="en-US" altLang="zh-CN"/>
          </a:p>
          <a:p>
            <a:r>
              <a:rPr lang="en-US" altLang="zh-CN"/>
              <a:t>queueEmpty();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4980305" y="6153785"/>
            <a:ext cx="3667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该队列不需要设计是否已满的函数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11885" y="37928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任务节点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7875" y="4156710"/>
            <a:ext cx="2154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//</a:t>
            </a:r>
            <a:r>
              <a:rPr lang="zh-CN" altLang="en-US"/>
              <a:t>链表的头尾指针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25415" y="354774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阻塞式任务队列</a:t>
            </a:r>
            <a:endParaRPr lang="zh-CN" altLang="en-US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355090" y="1742440"/>
              <a:ext cx="2505710" cy="6737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355090" y="1742440"/>
                <a:ext cx="2505710" cy="673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5457190" y="4230370"/>
              <a:ext cx="1725930" cy="609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5457190" y="4230370"/>
                <a:ext cx="172593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1508760" y="4954270"/>
              <a:ext cx="1078230" cy="47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1508760" y="4954270"/>
                <a:ext cx="107823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8" name="墨迹 17"/>
              <p14:cNvContentPartPr/>
              <p14:nvPr/>
            </p14:nvContentPartPr>
            <p14:xfrm>
              <a:off x="5606415" y="4984115"/>
              <a:ext cx="1150620" cy="349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1"/>
            </p:blipFill>
            <p:spPr>
              <a:xfrm>
                <a:off x="5606415" y="4984115"/>
                <a:ext cx="1150620" cy="349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任务队列的相关操作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1005" y="4439285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当队列中所有任务都执行完毕了，调用该函数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1527810"/>
            <a:ext cx="5562600" cy="2276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4908550"/>
            <a:ext cx="5705475" cy="1819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140" y="1939925"/>
            <a:ext cx="3835400" cy="14890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元素入队操作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1691005"/>
            <a:ext cx="7484110" cy="439864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箭头连接符 12"/>
          <p:cNvCxnSpPr/>
          <p:nvPr/>
        </p:nvCxnSpPr>
        <p:spPr>
          <a:xfrm>
            <a:off x="7298396" y="1478136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116627" y="3605554"/>
            <a:ext cx="1310326" cy="7070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753235" y="443230"/>
            <a:ext cx="4008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taskEnqueue</a:t>
            </a:r>
            <a:r>
              <a:rPr lang="zh-CN" altLang="en-US" sz="2400" dirty="0" err="1">
                <a:solidFill>
                  <a:srgbClr val="FF0000"/>
                </a:solidFill>
              </a:rPr>
              <a:t>队列为空</a:t>
            </a:r>
            <a:endParaRPr lang="zh-CN" altLang="en-US" sz="2400" dirty="0" err="1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202930" y="4341495"/>
            <a:ext cx="755650" cy="1286510"/>
            <a:chOff x="11403" y="6974"/>
            <a:chExt cx="1190" cy="2026"/>
          </a:xfrm>
        </p:grpSpPr>
        <p:cxnSp>
          <p:nvCxnSpPr>
            <p:cNvPr id="10" name="直接箭头连接符 9"/>
            <p:cNvCxnSpPr/>
            <p:nvPr/>
          </p:nvCxnSpPr>
          <p:spPr>
            <a:xfrm flipH="1" flipV="1">
              <a:off x="11911" y="6974"/>
              <a:ext cx="7" cy="1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文本框 1"/>
            <p:cNvSpPr txBox="1"/>
            <p:nvPr/>
          </p:nvSpPr>
          <p:spPr>
            <a:xfrm>
              <a:off x="11403" y="8420"/>
              <a:ext cx="119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pRear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09585" y="1991995"/>
            <a:ext cx="829945" cy="1613737"/>
            <a:chOff x="8178" y="2996"/>
            <a:chExt cx="1307" cy="2541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8833" y="3652"/>
              <a:ext cx="0" cy="18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8178" y="2996"/>
              <a:ext cx="130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pFront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909716" y="3605529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9773" y="3549190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25246" y="3454923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59338" y="3454923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555051" y="3428888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pNew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941164" y="3782504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535106" y="3814711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047343" y="3782504"/>
            <a:ext cx="10432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743710" y="659765"/>
            <a:ext cx="4452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taskEnqueue</a:t>
            </a:r>
            <a:r>
              <a:rPr lang="zh-CN" altLang="en-US" sz="2400" dirty="0" err="1">
                <a:solidFill>
                  <a:srgbClr val="FF0000"/>
                </a:solidFill>
              </a:rPr>
              <a:t>队列不为空</a:t>
            </a:r>
            <a:endParaRPr lang="zh-CN" altLang="en-US" sz="2400" dirty="0" err="1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266305" y="4502150"/>
            <a:ext cx="755650" cy="1286510"/>
            <a:chOff x="11403" y="6974"/>
            <a:chExt cx="1190" cy="2026"/>
          </a:xfrm>
        </p:grpSpPr>
        <p:cxnSp>
          <p:nvCxnSpPr>
            <p:cNvPr id="10" name="直接箭头连接符 9"/>
            <p:cNvCxnSpPr/>
            <p:nvPr/>
          </p:nvCxnSpPr>
          <p:spPr>
            <a:xfrm flipH="1" flipV="1">
              <a:off x="11911" y="6974"/>
              <a:ext cx="7" cy="1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文本框 1"/>
            <p:cNvSpPr txBox="1"/>
            <p:nvPr/>
          </p:nvSpPr>
          <p:spPr>
            <a:xfrm>
              <a:off x="11403" y="8420"/>
              <a:ext cx="119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pRear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47165" y="1495425"/>
            <a:ext cx="829945" cy="1644015"/>
            <a:chOff x="2504" y="2324"/>
            <a:chExt cx="1307" cy="2589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3162" y="3028"/>
              <a:ext cx="0" cy="18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2504" y="2324"/>
              <a:ext cx="130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pFront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一、进程池的流程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需求：</a:t>
            </a:r>
            <a:endParaRPr lang="zh-CN" altLang="en-US"/>
          </a:p>
          <a:p>
            <a:pPr lvl="1"/>
            <a:r>
              <a:rPr lang="zh-CN" altLang="en-US" sz="2400">
                <a:solidFill>
                  <a:srgbClr val="FF0000"/>
                </a:solidFill>
              </a:rPr>
              <a:t>父进程</a:t>
            </a:r>
            <a:r>
              <a:rPr lang="zh-CN" altLang="en-US" sz="2400"/>
              <a:t>流程：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1. </a:t>
            </a:r>
            <a:r>
              <a:rPr lang="zh-CN" altLang="en-US"/>
              <a:t>父进程创建</a:t>
            </a:r>
            <a:r>
              <a:rPr lang="en-US" altLang="zh-CN"/>
              <a:t>N</a:t>
            </a:r>
            <a:r>
              <a:rPr lang="zh-CN" altLang="en-US"/>
              <a:t>个子进程，让每一个子进程挂起，等待进行文件传输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2. </a:t>
            </a:r>
            <a:r>
              <a:rPr lang="zh-CN" altLang="en-US"/>
              <a:t>父进程创建监听套接字，等待客户端新连接到来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3. </a:t>
            </a:r>
            <a:r>
              <a:rPr lang="zh-CN" altLang="en-US"/>
              <a:t>父进程创建</a:t>
            </a:r>
            <a:r>
              <a:rPr lang="en-US" altLang="zh-CN"/>
              <a:t>epoll</a:t>
            </a:r>
            <a:r>
              <a:rPr lang="zh-CN" altLang="en-US"/>
              <a:t>实例，监听相应的文件描述符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4. </a:t>
            </a:r>
            <a:r>
              <a:rPr lang="zh-CN" altLang="en-US"/>
              <a:t>父进程接收客户端的连接请求，</a:t>
            </a:r>
            <a:r>
              <a:rPr lang="en-US" altLang="zh-CN"/>
              <a:t>accept</a:t>
            </a:r>
            <a:r>
              <a:rPr lang="zh-CN" altLang="en-US"/>
              <a:t>后得到</a:t>
            </a:r>
            <a:r>
              <a:rPr lang="en-US" altLang="zh-CN"/>
              <a:t>peerfd</a:t>
            </a:r>
            <a:r>
              <a:rPr lang="zh-CN" altLang="en-US"/>
              <a:t>，之后传递给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    </a:t>
            </a:r>
            <a:r>
              <a:rPr lang="zh-CN" altLang="en-US"/>
              <a:t>一个非忙碌（</a:t>
            </a:r>
            <a:r>
              <a:rPr lang="zh-CN" altLang="en-US">
                <a:solidFill>
                  <a:srgbClr val="FF0000"/>
                </a:solidFill>
              </a:rPr>
              <a:t>空闲</a:t>
            </a:r>
            <a:r>
              <a:rPr lang="zh-CN" altLang="en-US"/>
              <a:t>）的子进程【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】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/>
              <a:t>5. </a:t>
            </a:r>
            <a:r>
              <a:rPr lang="zh-CN" altLang="en-US"/>
              <a:t>如果管道可读，</a:t>
            </a:r>
            <a:r>
              <a:rPr lang="zh-CN" altLang="en-US">
                <a:solidFill>
                  <a:srgbClr val="FF0000"/>
                </a:solidFill>
              </a:rPr>
              <a:t>表示子进程已执行完任务</a:t>
            </a:r>
            <a:r>
              <a:rPr lang="zh-CN" altLang="en-US"/>
              <a:t>，将子进程标记为空闲状态</a:t>
            </a:r>
            <a:endParaRPr lang="zh-CN" altLang="en-US"/>
          </a:p>
          <a:p>
            <a:pPr lvl="1" algn="l">
              <a:buClrTx/>
              <a:buSzTx/>
            </a:pPr>
            <a:r>
              <a:rPr lang="zh-CN" altLang="en-US">
                <a:solidFill>
                  <a:srgbClr val="FF0000"/>
                </a:solidFill>
              </a:rPr>
              <a:t>子进程</a:t>
            </a:r>
            <a:r>
              <a:rPr lang="zh-CN" altLang="en-US"/>
              <a:t>流程：</a:t>
            </a:r>
            <a:endParaRPr lang="zh-CN" altLang="en-US"/>
          </a:p>
          <a:p>
            <a:pPr marL="685800" lvl="3" indent="0" algn="l">
              <a:buClrTx/>
              <a:buSzTx/>
              <a:buNone/>
            </a:pPr>
            <a:r>
              <a:rPr lang="en-US" altLang="zh-CN" sz="1495">
                <a:sym typeface="+mn-ea"/>
              </a:rPr>
              <a:t>	</a:t>
            </a:r>
            <a:r>
              <a:rPr lang="en-US" altLang="zh-CN" sz="2000">
                <a:sym typeface="+mn-ea"/>
              </a:rPr>
              <a:t>1. </a:t>
            </a:r>
            <a:r>
              <a:rPr lang="zh-CN" altLang="en-US" sz="2000">
                <a:sym typeface="+mn-ea"/>
              </a:rPr>
              <a:t>子进程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recvFd</a:t>
            </a:r>
            <a:r>
              <a:rPr lang="zh-CN" altLang="en-US" sz="2000">
                <a:sym typeface="+mn-ea"/>
              </a:rPr>
              <a:t>一直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阻塞</a:t>
            </a:r>
            <a:r>
              <a:rPr lang="zh-CN" altLang="en-US" sz="2000">
                <a:sym typeface="+mn-ea"/>
              </a:rPr>
              <a:t>在管道上，如果管道中有数据到来，子进程从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   recvmsg</a:t>
            </a:r>
            <a:r>
              <a:rPr lang="zh-CN" altLang="en-US" sz="2000">
                <a:sym typeface="+mn-ea"/>
              </a:rPr>
              <a:t>中返回，可以给客户端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传输文件</a:t>
            </a:r>
            <a:endParaRPr lang="zh-CN" altLang="en-US" sz="2000" b="1">
              <a:solidFill>
                <a:srgbClr val="FF0000"/>
              </a:solidFill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en-US" altLang="zh-CN" sz="2000">
                <a:sym typeface="+mn-ea"/>
              </a:rPr>
              <a:t>	2. </a:t>
            </a:r>
            <a:r>
              <a:rPr lang="zh-CN" altLang="en-US" sz="2000">
                <a:sym typeface="+mn-ea"/>
              </a:rPr>
              <a:t>传输文件结束后，关闭连接，通知父进程。</a:t>
            </a:r>
            <a:endParaRPr lang="zh-CN" altLang="en-US" sz="2000">
              <a:sym typeface="+mn-ea"/>
            </a:endParaRPr>
          </a:p>
          <a:p>
            <a:pPr marL="685800" lvl="3" indent="0" algn="l">
              <a:buClrTx/>
              <a:buSzTx/>
              <a:buNone/>
            </a:pP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   3. </a:t>
            </a:r>
            <a:r>
              <a:rPr lang="zh-CN" altLang="en-US" sz="2000">
                <a:sym typeface="+mn-ea"/>
              </a:rPr>
              <a:t>等待下一次任务。</a:t>
            </a:r>
            <a:endParaRPr lang="zh-CN" altLang="en-US" sz="1495"/>
          </a:p>
          <a:p>
            <a:pPr lvl="2" algn="l">
              <a:buClrTx/>
              <a:buSzTx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元素出队操作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870" y="1631315"/>
            <a:ext cx="7026275" cy="46926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96936" y="3434419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25246" y="3454923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58466" y="3454923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250836" y="3428999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704309" y="3720274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535106" y="3814711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129048" y="3788001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885315" y="584200"/>
            <a:ext cx="2562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taskDequeue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475740" y="4379595"/>
            <a:ext cx="753110" cy="1131570"/>
            <a:chOff x="2473" y="7906"/>
            <a:chExt cx="1186" cy="1782"/>
          </a:xfrm>
        </p:grpSpPr>
        <p:cxnSp>
          <p:nvCxnSpPr>
            <p:cNvPr id="16" name="直接箭头连接符 15"/>
            <p:cNvCxnSpPr/>
            <p:nvPr/>
          </p:nvCxnSpPr>
          <p:spPr>
            <a:xfrm flipH="1" flipV="1">
              <a:off x="2969" y="7906"/>
              <a:ext cx="7" cy="10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2473" y="9108"/>
              <a:ext cx="118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*pGet</a:t>
              </a:r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7315" y="1432560"/>
            <a:ext cx="829945" cy="1644015"/>
            <a:chOff x="2504" y="2324"/>
            <a:chExt cx="1307" cy="2589"/>
          </a:xfrm>
        </p:grpSpPr>
        <p:cxnSp>
          <p:nvCxnSpPr>
            <p:cNvPr id="17" name="直接箭头连接符 16"/>
            <p:cNvCxnSpPr/>
            <p:nvPr/>
          </p:nvCxnSpPr>
          <p:spPr>
            <a:xfrm>
              <a:off x="3162" y="3028"/>
              <a:ext cx="0" cy="18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504" y="2324"/>
              <a:ext cx="130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pFront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81515" y="4538980"/>
            <a:ext cx="755650" cy="1286510"/>
            <a:chOff x="11403" y="6974"/>
            <a:chExt cx="1190" cy="2026"/>
          </a:xfrm>
        </p:grpSpPr>
        <p:cxnSp>
          <p:nvCxnSpPr>
            <p:cNvPr id="20" name="直接箭头连接符 19"/>
            <p:cNvCxnSpPr/>
            <p:nvPr/>
          </p:nvCxnSpPr>
          <p:spPr>
            <a:xfrm flipH="1" flipV="1">
              <a:off x="11911" y="6974"/>
              <a:ext cx="7" cy="1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1403" y="8420"/>
              <a:ext cx="119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pRear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09258" y="3024422"/>
            <a:ext cx="131032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254375" y="3937000"/>
            <a:ext cx="8890" cy="14135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254095" y="1803774"/>
            <a:ext cx="0" cy="1197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885315" y="584200"/>
            <a:ext cx="7060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taskDequeue</a:t>
            </a:r>
            <a:r>
              <a:rPr lang="zh-CN" altLang="en-US" sz="2400" dirty="0">
                <a:solidFill>
                  <a:srgbClr val="FF0000"/>
                </a:solidFill>
              </a:rPr>
              <a:t>拿最后一个节点（容易被漏掉）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4680409" y="3546834"/>
            <a:ext cx="9238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739130" y="3362960"/>
            <a:ext cx="713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NULL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486785" y="1732915"/>
            <a:ext cx="829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pFront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0130" y="5155565"/>
            <a:ext cx="755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pRear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线程池的相关操作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7410" y="4135755"/>
            <a:ext cx="39363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启动线程池，就是调用</a:t>
            </a:r>
            <a:r>
              <a:rPr lang="en-US" altLang="zh-CN"/>
              <a:t>pthread_create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1607820"/>
            <a:ext cx="5965825" cy="1349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" y="4601845"/>
            <a:ext cx="6248400" cy="2016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045" y="2360930"/>
            <a:ext cx="5337175" cy="2143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3931920" y="2256790"/>
              <a:ext cx="4026535" cy="3381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3931920" y="2256790"/>
                <a:ext cx="4026535" cy="3381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2" name="墨迹 11"/>
              <p14:cNvContentPartPr/>
              <p14:nvPr/>
            </p14:nvContentPartPr>
            <p14:xfrm>
              <a:off x="7887970" y="2309495"/>
              <a:ext cx="175895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7"/>
            </p:blipFill>
            <p:spPr>
              <a:xfrm>
                <a:off x="7887970" y="2309495"/>
                <a:ext cx="175895" cy="158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线程池的退出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线程池退出可以</a:t>
            </a:r>
            <a:r>
              <a:rPr lang="zh-CN" altLang="en-US">
                <a:solidFill>
                  <a:srgbClr val="FF0000"/>
                </a:solidFill>
              </a:rPr>
              <a:t>效仿进程池</a:t>
            </a:r>
            <a:r>
              <a:rPr lang="zh-CN" altLang="en-US"/>
              <a:t>的退出流程</a:t>
            </a:r>
            <a:endParaRPr lang="zh-CN" altLang="en-US"/>
          </a:p>
          <a:p>
            <a:r>
              <a:rPr lang="zh-CN" altLang="en-US"/>
              <a:t>将线程池的执行流程放入</a:t>
            </a:r>
            <a:r>
              <a:rPr lang="zh-CN" altLang="en-US">
                <a:solidFill>
                  <a:srgbClr val="FF0000"/>
                </a:solidFill>
              </a:rPr>
              <a:t>子进程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父进程注册</a:t>
            </a:r>
            <a:r>
              <a:rPr lang="en-US" altLang="zh-CN"/>
              <a:t>SIGUSR1</a:t>
            </a:r>
            <a:r>
              <a:rPr lang="zh-CN" altLang="en-US"/>
              <a:t>信号后，就进入等待状态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父进程也要建立一条匿名管道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直到某一时刻，父进程收到</a:t>
            </a:r>
            <a:r>
              <a:rPr lang="en-US" altLang="zh-CN"/>
              <a:t>SIGUSR1</a:t>
            </a:r>
            <a:r>
              <a:rPr lang="zh-CN" altLang="en-US"/>
              <a:t>信号后，通过信号处理函数通知子进程退出。</a:t>
            </a:r>
            <a:endParaRPr lang="zh-CN" altLang="en-US"/>
          </a:p>
          <a:p>
            <a:r>
              <a:rPr lang="zh-CN" altLang="en-US"/>
              <a:t>子进程再</a:t>
            </a:r>
            <a:r>
              <a:rPr lang="zh-CN" altLang="en-US">
                <a:solidFill>
                  <a:srgbClr val="FF0000"/>
                </a:solidFill>
              </a:rPr>
              <a:t>广播通知</a:t>
            </a:r>
            <a:r>
              <a:rPr lang="zh-CN" altLang="en-US"/>
              <a:t>所有的子线程退出。</a:t>
            </a:r>
            <a:endParaRPr lang="zh-CN" altLang="en-US"/>
          </a:p>
          <a:p>
            <a:r>
              <a:rPr lang="zh-CN" altLang="en-US"/>
              <a:t>子进程退出，即线程池退出。</a:t>
            </a:r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线程池退出的流程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8200" y="2331085"/>
            <a:ext cx="1958975" cy="628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$ kill -10 pid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3308985" y="2497455"/>
            <a:ext cx="734695" cy="2952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18330" y="2331085"/>
            <a:ext cx="1983740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父进程</a:t>
            </a:r>
            <a:endParaRPr lang="zh-CN" altLang="en-US"/>
          </a:p>
          <a:p>
            <a:pPr algn="ctr"/>
            <a:r>
              <a:rPr lang="zh-CN" altLang="en-US"/>
              <a:t>监听退出的管道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87955" y="1691005"/>
            <a:ext cx="22904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异步通知父进程退出</a:t>
            </a:r>
            <a:r>
              <a:rPr lang="en-US" altLang="zh-CN"/>
              <a:t>,</a:t>
            </a:r>
            <a:endParaRPr lang="zh-CN" altLang="en-US"/>
          </a:p>
          <a:p>
            <a:r>
              <a:rPr lang="zh-CN" altLang="en-US"/>
              <a:t>写退出的管道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023225" y="2280920"/>
            <a:ext cx="1702435" cy="728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通知子进程</a:t>
            </a:r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6757670" y="2497455"/>
            <a:ext cx="734695" cy="2952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48705" y="1868805"/>
            <a:ext cx="2072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epoll_wait</a:t>
            </a:r>
            <a:r>
              <a:rPr lang="zh-CN" altLang="en-US"/>
              <a:t>进行响应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13370" y="4477385"/>
            <a:ext cx="1683385" cy="702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每一个子线程退出</a:t>
            </a:r>
            <a:endParaRPr lang="zh-CN"/>
          </a:p>
        </p:txBody>
      </p:sp>
      <p:sp>
        <p:nvSpPr>
          <p:cNvPr id="14" name="下箭头 13"/>
          <p:cNvSpPr/>
          <p:nvPr/>
        </p:nvSpPr>
        <p:spPr>
          <a:xfrm>
            <a:off x="8616315" y="3434080"/>
            <a:ext cx="360045" cy="7594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879340" y="4477385"/>
            <a:ext cx="1482090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子进程退出</a:t>
            </a:r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6581775" y="4618355"/>
            <a:ext cx="979805" cy="31623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256665" y="4433570"/>
            <a:ext cx="178371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父进程回收子进程资源并退出</a:t>
            </a:r>
            <a:endParaRPr lang="zh-CN" altLang="en-US"/>
          </a:p>
        </p:txBody>
      </p:sp>
      <p:sp>
        <p:nvSpPr>
          <p:cNvPr id="18" name="左箭头 17"/>
          <p:cNvSpPr/>
          <p:nvPr/>
        </p:nvSpPr>
        <p:spPr>
          <a:xfrm>
            <a:off x="3308350" y="4584065"/>
            <a:ext cx="1162050" cy="38481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131300" y="3507740"/>
            <a:ext cx="252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broadcast</a:t>
            </a:r>
            <a:r>
              <a:rPr lang="zh-CN" altLang="en-US"/>
              <a:t>所有的子线程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99180" y="5048885"/>
            <a:ext cx="581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wait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625975" y="3139440"/>
            <a:ext cx="156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int exitPipe[2];</a:t>
            </a:r>
            <a:endParaRPr lang="en-US" altLang="zh-CN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线程池流程图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8520" y="1570990"/>
            <a:ext cx="10474960" cy="4588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二、如何完成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呢？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665" y="1788795"/>
            <a:ext cx="504063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/>
              <a:t>在处理文件时，内核空间和用户空间使用的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主要对象是不同的。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endParaRPr lang="zh-CN" altLang="en-US"/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/>
              <a:t>对用户程序来说，一个文件由一个文件描述符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标识。该描述符是一个整数，在所有有关文件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的操作中用作标识文件的参数。文件描述符是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在打开文件时由内核分配，</a:t>
            </a:r>
            <a:r>
              <a:rPr lang="zh-CN" altLang="en-US">
                <a:solidFill>
                  <a:srgbClr val="FF0000"/>
                </a:solidFill>
              </a:rPr>
              <a:t>只在一个进程内部</a:t>
            </a:r>
            <a:endParaRPr lang="zh-CN" altLang="en-US">
              <a:solidFill>
                <a:srgbClr val="FF0000"/>
              </a:solidFill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>
                <a:solidFill>
                  <a:srgbClr val="FF0000"/>
                </a:solidFill>
              </a:rPr>
              <a:t>有效</a:t>
            </a:r>
            <a:r>
              <a:rPr lang="zh-CN" altLang="en-US"/>
              <a:t>。</a:t>
            </a:r>
            <a:endParaRPr lang="zh-CN" altLang="en-US"/>
          </a:p>
          <a:p>
            <a:pPr algn="l"/>
            <a:endParaRPr lang="zh-CN" altLang="en-US"/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>
                <a:solidFill>
                  <a:srgbClr val="FF0000"/>
                </a:solidFill>
              </a:rPr>
              <a:t>两个不同进程</a:t>
            </a:r>
            <a:r>
              <a:rPr lang="zh-CN" altLang="en-US"/>
              <a:t>可以使用同样的文件描述符，但</a:t>
            </a:r>
            <a:endParaRPr lang="zh-CN" altLang="en-US"/>
          </a:p>
          <a:p>
            <a:pPr algn="l"/>
            <a:r>
              <a:rPr lang="zh-CN" altLang="en-US"/>
              <a:t>二者并不指向同一个文件，</a:t>
            </a:r>
            <a:r>
              <a:rPr lang="zh-CN" altLang="en-US">
                <a:solidFill>
                  <a:srgbClr val="FF0000"/>
                </a:solidFill>
              </a:rPr>
              <a:t>基于同一个描述符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来共享文件是不可能的</a:t>
            </a:r>
            <a:r>
              <a:rPr lang="zh-CN" altLang="en-US"/>
              <a:t>。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694805" y="2072005"/>
            <a:ext cx="514350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这里说的“</a:t>
            </a:r>
            <a:r>
              <a:rPr lang="zh-CN" altLang="en-US">
                <a:solidFill>
                  <a:srgbClr val="FF0000"/>
                </a:solidFill>
              </a:rPr>
              <a:t>进程间传递文件描述符</a:t>
            </a:r>
            <a:r>
              <a:rPr lang="zh-CN" altLang="en-US"/>
              <a:t>”是指</a:t>
            </a:r>
            <a:endParaRPr lang="zh-CN" altLang="en-US"/>
          </a:p>
          <a:p>
            <a:pPr algn="l"/>
            <a:r>
              <a:rPr lang="zh-CN" altLang="en-US"/>
              <a:t>A进程打开文件fileA,获得文件描述符为fdA，现在</a:t>
            </a:r>
            <a:endParaRPr lang="zh-CN" altLang="en-US"/>
          </a:p>
          <a:p>
            <a:pPr algn="l"/>
            <a:r>
              <a:rPr lang="zh-CN" altLang="en-US"/>
              <a:t>A进程要通过</a:t>
            </a:r>
            <a:r>
              <a:rPr lang="zh-CN" altLang="en-US">
                <a:solidFill>
                  <a:srgbClr val="FF0000"/>
                </a:solidFill>
              </a:rPr>
              <a:t>某种方法</a:t>
            </a:r>
            <a:r>
              <a:rPr lang="zh-CN" altLang="en-US"/>
              <a:t>，根据fdA，使得另一个进</a:t>
            </a:r>
            <a:endParaRPr lang="zh-CN" altLang="en-US"/>
          </a:p>
          <a:p>
            <a:pPr algn="l"/>
            <a:r>
              <a:rPr lang="zh-CN" altLang="en-US"/>
              <a:t>程B，获得一个新的文件描述符fdB，这个fdB在进</a:t>
            </a:r>
            <a:endParaRPr lang="zh-CN" altLang="en-US"/>
          </a:p>
          <a:p>
            <a:pPr algn="l"/>
            <a:r>
              <a:rPr lang="zh-CN" altLang="en-US"/>
              <a:t>程B中的作用，跟fdA在进程A中的作用一样。即在</a:t>
            </a:r>
            <a:endParaRPr lang="zh-CN" altLang="en-US"/>
          </a:p>
          <a:p>
            <a:pPr algn="l"/>
            <a:r>
              <a:rPr lang="zh-CN" altLang="en-US"/>
              <a:t>fdB上的操作，即是对fileA的操作。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57900" y="4586605"/>
            <a:ext cx="1656715" cy="921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fdA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0127615" y="4586605"/>
            <a:ext cx="1656715" cy="921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fdB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377940" y="5948045"/>
            <a:ext cx="785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进程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333355" y="6003925"/>
            <a:ext cx="767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进程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463915" y="4593590"/>
            <a:ext cx="914400" cy="914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62340" y="59480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内核</a:t>
            </a:r>
            <a:endParaRPr lang="zh-CN" altLang="en-US"/>
          </a:p>
        </p:txBody>
      </p:sp>
      <p:cxnSp>
        <p:nvCxnSpPr>
          <p:cNvPr id="12" name="直接箭头连接符 11"/>
          <p:cNvCxnSpPr>
            <a:stCxn id="6" idx="3"/>
            <a:endCxn id="10" idx="1"/>
          </p:cNvCxnSpPr>
          <p:nvPr/>
        </p:nvCxnSpPr>
        <p:spPr>
          <a:xfrm>
            <a:off x="7714615" y="5047615"/>
            <a:ext cx="7493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1"/>
            <a:endCxn id="10" idx="3"/>
          </p:cNvCxnSpPr>
          <p:nvPr/>
        </p:nvCxnSpPr>
        <p:spPr>
          <a:xfrm flipH="1">
            <a:off x="9378315" y="5047615"/>
            <a:ext cx="7493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2245360" y="4851400"/>
            <a:ext cx="6343015" cy="935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45360" y="2371090"/>
            <a:ext cx="6343015" cy="935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pipe</a:t>
            </a:r>
            <a:r>
              <a:rPr lang="zh-CN" altLang="en-US"/>
              <a:t>匿名管道通信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9730" y="3636645"/>
            <a:ext cx="1614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pipe</a:t>
            </a:r>
            <a:r>
              <a:rPr lang="zh-CN" altLang="en-US"/>
              <a:t>的管道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42845" y="255968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 4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446020" y="507809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fds[1]  4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172710" y="255968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3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191125" y="5078095"/>
            <a:ext cx="1507490" cy="48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fds[0]   3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2783205" y="363410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send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907145" y="273558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父进程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952230" y="431736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子进程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5" idx="2"/>
            <a:endCxn id="9" idx="0"/>
          </p:cNvCxnSpPr>
          <p:nvPr/>
        </p:nvCxnSpPr>
        <p:spPr>
          <a:xfrm>
            <a:off x="3196590" y="3042920"/>
            <a:ext cx="635" cy="5911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6" idx="0"/>
            <a:endCxn id="7" idx="2"/>
          </p:cNvCxnSpPr>
          <p:nvPr/>
        </p:nvCxnSpPr>
        <p:spPr>
          <a:xfrm flipH="1" flipV="1">
            <a:off x="5926455" y="3042920"/>
            <a:ext cx="18415" cy="597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8" idx="2"/>
            <a:endCxn id="21" idx="0"/>
          </p:cNvCxnSpPr>
          <p:nvPr/>
        </p:nvCxnSpPr>
        <p:spPr>
          <a:xfrm>
            <a:off x="7849235" y="3035935"/>
            <a:ext cx="0" cy="6419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393940" y="2597150"/>
            <a:ext cx="910590" cy="438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fd  3</a:t>
            </a:r>
            <a:endParaRPr lang="en-US" altLang="zh-CN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483225" y="2305685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926715" y="4884420"/>
            <a:ext cx="540385" cy="1067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7447915" y="3677920"/>
            <a:ext cx="802005" cy="7385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文件对象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" idx="0"/>
            <a:endCxn id="9" idx="2"/>
          </p:cNvCxnSpPr>
          <p:nvPr/>
        </p:nvCxnSpPr>
        <p:spPr>
          <a:xfrm flipH="1" flipV="1">
            <a:off x="3197225" y="4416425"/>
            <a:ext cx="2540" cy="661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5530850" y="3640455"/>
            <a:ext cx="827405" cy="782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recv</a:t>
            </a:r>
            <a:endParaRPr lang="en-US" altLang="zh-CN"/>
          </a:p>
          <a:p>
            <a:pPr algn="ctr"/>
            <a:r>
              <a:rPr lang="en-US" altLang="zh-CN"/>
              <a:t>buf</a:t>
            </a:r>
            <a:endParaRPr lang="en-US" altLang="zh-CN"/>
          </a:p>
        </p:txBody>
      </p:sp>
      <p:cxnSp>
        <p:nvCxnSpPr>
          <p:cNvPr id="22" name="直接箭头连接符 21"/>
          <p:cNvCxnSpPr>
            <a:stCxn id="16" idx="2"/>
            <a:endCxn id="8" idx="0"/>
          </p:cNvCxnSpPr>
          <p:nvPr/>
        </p:nvCxnSpPr>
        <p:spPr>
          <a:xfrm>
            <a:off x="5944870" y="4422775"/>
            <a:ext cx="0" cy="6553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3"/>
            <a:endCxn id="16" idx="1"/>
          </p:cNvCxnSpPr>
          <p:nvPr/>
        </p:nvCxnSpPr>
        <p:spPr>
          <a:xfrm>
            <a:off x="3610610" y="4025265"/>
            <a:ext cx="1920240" cy="63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8" idx="0"/>
          </p:cNvCxnSpPr>
          <p:nvPr/>
        </p:nvCxnSpPr>
        <p:spPr>
          <a:xfrm flipV="1">
            <a:off x="7849235" y="1644650"/>
            <a:ext cx="905510" cy="952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磁盘 25"/>
          <p:cNvSpPr/>
          <p:nvPr/>
        </p:nvSpPr>
        <p:spPr>
          <a:xfrm>
            <a:off x="8754745" y="1094105"/>
            <a:ext cx="1369060" cy="9848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磁盘文件</a:t>
            </a:r>
            <a:endParaRPr lang="zh-CN" altLang="en-US"/>
          </a:p>
          <a:p>
            <a:pPr algn="ctr"/>
            <a:r>
              <a:rPr lang="en-US" altLang="zh-CN"/>
              <a:t>file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7329170" y="5146675"/>
            <a:ext cx="920115" cy="41465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newfd</a:t>
            </a:r>
            <a:endParaRPr lang="en-US" altLang="zh-CN"/>
          </a:p>
        </p:txBody>
      </p:sp>
      <p:cxnSp>
        <p:nvCxnSpPr>
          <p:cNvPr id="27" name="直接箭头连接符 26"/>
          <p:cNvCxnSpPr>
            <a:stCxn id="24" idx="0"/>
            <a:endCxn id="21" idx="2"/>
          </p:cNvCxnSpPr>
          <p:nvPr/>
        </p:nvCxnSpPr>
        <p:spPr>
          <a:xfrm flipV="1">
            <a:off x="7789545" y="4416425"/>
            <a:ext cx="59690" cy="7302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74410" y="6256020"/>
            <a:ext cx="2877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需要的是进程间的</a:t>
            </a:r>
            <a:r>
              <a:rPr lang="en-US" altLang="zh-CN" b="1">
                <a:solidFill>
                  <a:srgbClr val="FF0000"/>
                </a:solidFill>
              </a:rPr>
              <a:t>dup</a:t>
            </a:r>
            <a:r>
              <a:rPr lang="zh-CN" altLang="en-US" b="1">
                <a:solidFill>
                  <a:srgbClr val="FF0000"/>
                </a:solidFill>
              </a:rPr>
              <a:t>机制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78440" y="2305685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用磁盘文件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模拟一个客户端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5450" y="1720850"/>
            <a:ext cx="3547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fds[2];</a:t>
            </a:r>
            <a:endParaRPr lang="en-US" altLang="zh-CN"/>
          </a:p>
          <a:p>
            <a:r>
              <a:rPr lang="en-US" altLang="zh-CN"/>
              <a:t>pipe(fds);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2655570" y="2072005"/>
            <a:ext cx="1132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父进程写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171440" y="1944370"/>
            <a:ext cx="1887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父进程关闭读端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215255" y="589153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子进程读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449195" y="5882640"/>
            <a:ext cx="200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子进程关闭写端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157970" y="5005070"/>
            <a:ext cx="2449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在子进程中</a:t>
            </a:r>
            <a:r>
              <a:rPr lang="en-US" altLang="zh-CN"/>
              <a:t>3</a:t>
            </a:r>
            <a:r>
              <a:rPr lang="zh-CN" altLang="en-US"/>
              <a:t>代表的是</a:t>
            </a:r>
            <a:r>
              <a:rPr lang="zh-CN" altLang="en-US">
                <a:solidFill>
                  <a:srgbClr val="FF0000"/>
                </a:solidFill>
              </a:rPr>
              <a:t>管道的读端，无法读取父进程中磁盘文件的内容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10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1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2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3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14.xml><?xml version="1.0" encoding="utf-8"?>
<p:tagLst xmlns:p="http://schemas.openxmlformats.org/presentationml/2006/main">
  <p:tag name="KSO_WM_UNIT_PLACING_PICTURE_USER_VIEWPORT" val="{&quot;height&quot;:6780,&quot;width&quot;:10628}"/>
</p:tagLst>
</file>

<file path=ppt/tags/tag15.xml><?xml version="1.0" encoding="utf-8"?>
<p:tagLst xmlns:p="http://schemas.openxmlformats.org/presentationml/2006/main">
  <p:tag name="KSO_WM_UNIT_PLACING_PICTURE_USER_VIEWPORT" val="{&quot;height&quot;:6180,&quot;width&quot;:14108}"/>
</p:tagLst>
</file>

<file path=ppt/tags/tag16.xml><?xml version="1.0" encoding="utf-8"?>
<p:tagLst xmlns:p="http://schemas.openxmlformats.org/presentationml/2006/main">
  <p:tag name="COMMONDATA" val="eyJoZGlkIjoiZDMwZjM3MGJiZjRhYzYzODA2NjFiN2IwYWExODQ4NzAifQ=="/>
  <p:tag name="commondata" val="eyJoZGlkIjoiZjk5OGJhZjdlMmIxOWJmOGZhOWY3NTQwN2E3MTEzYWEifQ=="/>
</p:tagLst>
</file>

<file path=ppt/tags/tag2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3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4.xml><?xml version="1.0" encoding="utf-8"?>
<p:tagLst xmlns:p="http://schemas.openxmlformats.org/presentationml/2006/main">
  <p:tag name="KSO_WM_DIAGRAM_VIRTUALLY_FRAME" val="{&quot;height&quot;:301.55,&quot;left&quot;:38.5,&quot;top&quot;:180.25,&quot;width&quot;:906.3}"/>
</p:tagLst>
</file>

<file path=ppt/tags/tag5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6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7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8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ags/tag9.xml><?xml version="1.0" encoding="utf-8"?>
<p:tagLst xmlns:p="http://schemas.openxmlformats.org/presentationml/2006/main">
  <p:tag name="KSO_WM_DIAGRAM_VIRTUALLY_FRAME" val="{&quot;height&quot;:244.95,&quot;left&quot;:405.8,&quot;top&quot;:253.25,&quot;width&quot;:532.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7720</Words>
  <Application>WPS 演示</Application>
  <PresentationFormat>宽屏</PresentationFormat>
  <Paragraphs>1306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6" baseType="lpstr">
      <vt:lpstr>Arial</vt:lpstr>
      <vt:lpstr>宋体</vt:lpstr>
      <vt:lpstr>Wingdings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进程池</vt:lpstr>
      <vt:lpstr>进程池 增量编写</vt:lpstr>
      <vt:lpstr>需求：文件传输</vt:lpstr>
      <vt:lpstr>进程池模型</vt:lpstr>
      <vt:lpstr>进程池模型</vt:lpstr>
      <vt:lpstr>宏观理解</vt:lpstr>
      <vt:lpstr>一、进程池的流程</vt:lpstr>
      <vt:lpstr>二、如何完成进程间传递文件描述符呢？</vt:lpstr>
      <vt:lpstr>用pipe匿名管道通信</vt:lpstr>
      <vt:lpstr>pipe匿名管道的问题</vt:lpstr>
      <vt:lpstr>socketpair + sendmsg/recvmsg</vt:lpstr>
      <vt:lpstr>socketpair   用匿名管道通信</vt:lpstr>
      <vt:lpstr>sendmsg的使用 —— 重点在结构体msghdr</vt:lpstr>
      <vt:lpstr>结构体struct iovec的使用</vt:lpstr>
      <vt:lpstr>聚集写的测试</vt:lpstr>
      <vt:lpstr>分散读</vt:lpstr>
      <vt:lpstr>附属数据的填充—— 结构体struct cmsghdr</vt:lpstr>
      <vt:lpstr>struct cmsghdr</vt:lpstr>
      <vt:lpstr>结构体struct msghdr的发送和接收实现</vt:lpstr>
      <vt:lpstr>socketpair   用匿名管道通信</vt:lpstr>
      <vt:lpstr>进程池模型</vt:lpstr>
      <vt:lpstr>回顾进程池的流程，搭建框架</vt:lpstr>
      <vt:lpstr>搭建进程池框架</vt:lpstr>
      <vt:lpstr>创建N个子进程</vt:lpstr>
      <vt:lpstr>N个进程</vt:lpstr>
      <vt:lpstr>xshell快速命令集设置</vt:lpstr>
      <vt:lpstr>父进程流程 </vt:lpstr>
      <vt:lpstr>父进程流程</vt:lpstr>
      <vt:lpstr>关闭连接</vt:lpstr>
      <vt:lpstr>三、文件传输的流程</vt:lpstr>
      <vt:lpstr>bug</vt:lpstr>
      <vt:lpstr>TCP粘包问题</vt:lpstr>
      <vt:lpstr>PowerPoint 演示文稿</vt:lpstr>
      <vt:lpstr>小火车 -- 解决TCP粘包问题</vt:lpstr>
      <vt:lpstr>小文件的传输</vt:lpstr>
      <vt:lpstr>大文件: 获取文件的长度信息</vt:lpstr>
      <vt:lpstr>大文件内容的发送方式</vt:lpstr>
      <vt:lpstr>传输大文件时的bug</vt:lpstr>
      <vt:lpstr>循环接收数据</vt:lpstr>
      <vt:lpstr>循环发送数据</vt:lpstr>
      <vt:lpstr>循环接收和发送数据</vt:lpstr>
      <vt:lpstr>客户端断开连接   --- SIGPIPE信号的处理</vt:lpstr>
      <vt:lpstr>SIGPIPE信号的处理</vt:lpstr>
      <vt:lpstr>四、文件传输 -- 打印进度条</vt:lpstr>
      <vt:lpstr>五、零拷贝的技术（优化）</vt:lpstr>
      <vt:lpstr>PowerPoint 演示文稿</vt:lpstr>
      <vt:lpstr>PowerPoint 演示文稿</vt:lpstr>
      <vt:lpstr>PowerPoint 演示文稿</vt:lpstr>
      <vt:lpstr>mmap函数的使用</vt:lpstr>
      <vt:lpstr>PowerPoint 演示文稿</vt:lpstr>
      <vt:lpstr>PowerPoint 演示文稿</vt:lpstr>
      <vt:lpstr>sendfile函数的使用</vt:lpstr>
      <vt:lpstr>PowerPoint 演示文稿</vt:lpstr>
      <vt:lpstr>splice函数的使用</vt:lpstr>
      <vt:lpstr>六、进程池的退出</vt:lpstr>
      <vt:lpstr>PowerPoint 演示文稿</vt:lpstr>
      <vt:lpstr>进程池退出的流程</vt:lpstr>
      <vt:lpstr>PowerPoint 演示文稿</vt:lpstr>
      <vt:lpstr>PowerPoint 演示文稿</vt:lpstr>
      <vt:lpstr>线程池</vt:lpstr>
      <vt:lpstr>线程池模型</vt:lpstr>
      <vt:lpstr>线程池流程</vt:lpstr>
      <vt:lpstr>PowerPoint 演示文稿</vt:lpstr>
      <vt:lpstr>PowerPoint 演示文稿</vt:lpstr>
      <vt:lpstr>数据结构</vt:lpstr>
      <vt:lpstr>任务队列的相关操作</vt:lpstr>
      <vt:lpstr>元素入队操作</vt:lpstr>
      <vt:lpstr>PowerPoint 演示文稿</vt:lpstr>
      <vt:lpstr>PowerPoint 演示文稿</vt:lpstr>
      <vt:lpstr>元素出队操作</vt:lpstr>
      <vt:lpstr>PowerPoint 演示文稿</vt:lpstr>
      <vt:lpstr>PowerPoint 演示文稿</vt:lpstr>
      <vt:lpstr>线程池的相关操作</vt:lpstr>
      <vt:lpstr>线程池的退出</vt:lpstr>
      <vt:lpstr>线程池退出的流程</vt:lpstr>
      <vt:lpstr>线程池流程图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chen</dc:creator>
  <cp:lastModifiedBy>星空</cp:lastModifiedBy>
  <cp:revision>974</cp:revision>
  <dcterms:created xsi:type="dcterms:W3CDTF">2020-03-25T07:27:00Z</dcterms:created>
  <dcterms:modified xsi:type="dcterms:W3CDTF">2024-06-05T08:47:11Z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C9A2EF1609B74962AB1AFB014C94718A</vt:lpwstr>
  </property>
  <property fmtid="{D5CDD505-2E9C-101B-9397-08002B2CF9AE}" pid="3" name="KSOProductBuildVer">
    <vt:lpwstr>2052-12.1.0.16929</vt:lpwstr>
  </property>
</Properties>
</file>